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1" r:id="rId2"/>
    <p:sldId id="279" r:id="rId3"/>
    <p:sldId id="295" r:id="rId4"/>
    <p:sldId id="285" r:id="rId5"/>
    <p:sldId id="274" r:id="rId6"/>
    <p:sldId id="299" r:id="rId7"/>
    <p:sldId id="288" r:id="rId8"/>
    <p:sldId id="298" r:id="rId9"/>
    <p:sldId id="270" r:id="rId10"/>
    <p:sldId id="283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1847"/>
  </p:normalViewPr>
  <p:slideViewPr>
    <p:cSldViewPr snapToGrid="0" snapToObjects="1">
      <p:cViewPr varScale="1">
        <p:scale>
          <a:sx n="84" d="100"/>
          <a:sy n="84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26E6-CD5A-834A-AA91-C9AF3913E74C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02A6-57CA-8142-80E5-FDB31B4D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02A6-57CA-8142-80E5-FDB31B4DB9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2FF-1234-F842-9747-242F3A17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02C7A-3015-FC40-945D-98684BBE9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5EAE-679C-C94B-88A6-CD1C743C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1F2F-AF6D-1940-A404-AB659712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EB75F-E0D8-EC47-84B0-AC89ED6B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9957-D933-1E4C-ACE8-FDA75B4D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8485E-0867-654C-A7AD-76B90BAD2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48F3-E820-9D42-AA51-122BAB5E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722D-D132-BD4C-96B1-0097C048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D418-E646-E64D-B7AC-7763B72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5AF52-939C-2B4E-901B-252C476A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C612C-E6F2-D341-977C-F945610A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56D5-BD22-7746-821A-BE166FE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E32C6-75CB-4548-A54C-A2B69495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49421-9FC6-C54B-A4BA-5FDDC82F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D168-41F3-1649-A5E5-A04EAC48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CF9B-C204-064E-BD64-CBA37E86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3A91-FD4E-4F4D-8F6E-74BF6E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5A2D-EA8F-E543-92D0-E8CD447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4480-0D1D-B847-B6F3-D4C374C9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CB6D-2195-3B4D-BAAB-719742A8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900D-2D1C-1C48-96BF-A0EC3FDD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8A8E-0454-114A-82EB-302DCF6C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D2E9-F1A7-1748-9719-6FEA33F2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506A-5F2E-3C40-BC37-3538FD12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07E1-C10D-184B-91E2-34D523BF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78D6-395B-8B46-9F0D-7BD8F2A44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CBF9A-5E20-4A46-B88E-2AFE0887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E68FD-4946-DA46-862F-85DC090F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CE3C-868E-994C-905C-E9DBE06A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5A35B-94DF-694E-9FB1-84546BF4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7F6A-0359-D049-AA20-DD9EC02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3FBCE-1442-914B-8D8F-3482B828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FF1CA-C11D-C441-9A22-8C1E581A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B50BF-4C00-CB4C-8237-253DD4E20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E8079-F950-3348-8B36-12329555D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C8E71-2BB7-614A-9BA3-1AF1902C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5FB6E-7CEC-8548-A05A-FECDD3BB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5C47C-717B-424C-8662-25BEE997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C648-7478-D041-9E03-94FB069F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441A2-87ED-2341-A9D2-9690CF85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D966-A563-4240-B274-5D24DD3D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0A618-47A1-9C46-9509-7805BCD9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9F2FF-4DA6-5C48-8075-F404563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9AEC5-B43F-824A-B3A1-A57FAECB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88FC0-7387-514D-9031-2AAD72D9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5302-9BA9-E047-AA1B-B78272F5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85B7-F76B-274D-8F37-2B8A15F4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98EF4-D0BD-9545-A1C7-7935E2CD3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54C58-696F-BE4E-9410-A386ABAA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0E8F-422B-044A-B8EB-C0B56D73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3CD1-000F-0840-AE62-A990CF56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7B50-F17E-2C4C-BBAB-D0CFF9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6D056-B575-0D42-8ABD-F0FBBA1E1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B7E55-46A5-6047-B2C6-CA271106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6A2F-BE3A-E940-A1C7-E3D3079F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FA085-8F31-2C46-809A-0F5FF35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117AF-4BF6-E642-91A8-652BB5EB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1ACF0-0AAE-E845-9C35-736942D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AA1BC-70AD-6B43-971C-13D12BC1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1102B-E5F1-EB47-81FE-B2E4A657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024B2-9A82-D047-B225-B896BE98A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28C3-25FC-DD4F-A30A-5109F809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6b066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6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2" descr="A close up of a bird&#10;&#10;Description automatically generated">
            <a:extLst>
              <a:ext uri="{FF2B5EF4-FFF2-40B4-BE49-F238E27FC236}">
                <a16:creationId xmlns:a16="http://schemas.microsoft.com/office/drawing/2014/main" id="{81F4FA57-A041-5543-8735-9F41412D2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038" y="639763"/>
            <a:ext cx="5367338" cy="4233863"/>
          </a:xfrm>
          <a:prstGeom prst="rect">
            <a:avLst/>
          </a:prstGeom>
        </p:spPr>
      </p:pic>
      <p:pic>
        <p:nvPicPr>
          <p:cNvPr id="1026" name="Picture 2" descr="Glasgow Life Photo Library">
            <a:extLst>
              <a:ext uri="{FF2B5EF4-FFF2-40B4-BE49-F238E27FC236}">
                <a16:creationId xmlns:a16="http://schemas.microsoft.com/office/drawing/2014/main" id="{10E21FD7-F277-FB40-99B7-168BBE8B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8" y="4941888"/>
            <a:ext cx="5367338" cy="1276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9B656-D6FF-7B4D-9290-61FA12F2C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Glasgow Museums Natural History Quiz</a:t>
            </a:r>
          </a:p>
        </p:txBody>
      </p:sp>
    </p:spTree>
    <p:extLst>
      <p:ext uri="{BB962C8B-B14F-4D97-AF65-F5344CB8AC3E}">
        <p14:creationId xmlns:p14="http://schemas.microsoft.com/office/powerpoint/2010/main" val="28001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small brown animal&#10;&#10;Description automatically generated">
            <a:extLst>
              <a:ext uri="{FF2B5EF4-FFF2-40B4-BE49-F238E27FC236}">
                <a16:creationId xmlns:a16="http://schemas.microsoft.com/office/drawing/2014/main" id="{C8E5EAB3-A24D-5047-900A-659CFC3B1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482600"/>
            <a:ext cx="4178300" cy="2781300"/>
          </a:xfrm>
          <a:prstGeom prst="rect">
            <a:avLst/>
          </a:prstGeom>
        </p:spPr>
      </p:pic>
      <p:pic>
        <p:nvPicPr>
          <p:cNvPr id="9" name="Picture 8" descr="A picture containing food, brush, knife&#10;&#10;Description automatically generated">
            <a:extLst>
              <a:ext uri="{FF2B5EF4-FFF2-40B4-BE49-F238E27FC236}">
                <a16:creationId xmlns:a16="http://schemas.microsoft.com/office/drawing/2014/main" id="{2FC97949-868D-7045-8D9B-E738BE35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340100"/>
            <a:ext cx="4178300" cy="300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CBE83-B643-3A4B-8E06-9F3A12A3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11449"/>
            <a:ext cx="4332307" cy="52398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past hedgehogs were given the sam</a:t>
            </a:r>
            <a:r>
              <a:rPr lang="en-US" sz="3700" dirty="0">
                <a:solidFill>
                  <a:srgbClr val="FFFFFF"/>
                </a:solidFill>
              </a:rPr>
              <a:t>e name as a spiky sea creature. 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Can you guess what they were called?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(There is a clue in the bottom picture)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6FA86-1140-574A-B3BF-87EFA0307B0C}"/>
              </a:ext>
            </a:extLst>
          </p:cNvPr>
          <p:cNvSpPr txBox="1"/>
          <p:nvPr/>
        </p:nvSpPr>
        <p:spPr>
          <a:xfrm>
            <a:off x="825360" y="5551290"/>
            <a:ext cx="304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Urchin</a:t>
            </a:r>
          </a:p>
        </p:txBody>
      </p:sp>
    </p:spTree>
    <p:extLst>
      <p:ext uri="{BB962C8B-B14F-4D97-AF65-F5344CB8AC3E}">
        <p14:creationId xmlns:p14="http://schemas.microsoft.com/office/powerpoint/2010/main" val="4724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4A0E7-6EB7-5345-A4DF-948BDF9F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Guess the animal from the skeleton</a:t>
            </a:r>
          </a:p>
        </p:txBody>
      </p:sp>
      <p:pic>
        <p:nvPicPr>
          <p:cNvPr id="6" name="Picture Placeholder 5" descr="A picture containing sitting, table, hanging, holding&#10;&#10;Description automatically generated">
            <a:extLst>
              <a:ext uri="{FF2B5EF4-FFF2-40B4-BE49-F238E27FC236}">
                <a16:creationId xmlns:a16="http://schemas.microsoft.com/office/drawing/2014/main" id="{03F586A6-BA91-AD4C-B565-2C733DC574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3CF6C-A995-284F-A0F1-69B3F802C68C}"/>
              </a:ext>
            </a:extLst>
          </p:cNvPr>
          <p:cNvSpPr txBox="1"/>
          <p:nvPr/>
        </p:nvSpPr>
        <p:spPr>
          <a:xfrm>
            <a:off x="5471160" y="406908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Ostrich</a:t>
            </a:r>
          </a:p>
        </p:txBody>
      </p:sp>
    </p:spTree>
    <p:extLst>
      <p:ext uri="{BB962C8B-B14F-4D97-AF65-F5344CB8AC3E}">
        <p14:creationId xmlns:p14="http://schemas.microsoft.com/office/powerpoint/2010/main" val="4832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4E363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EDC6-77D6-6C4D-B5AC-798D4B27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What declining small mammal species has been found thriving in Easterhouse?</a:t>
            </a:r>
            <a:br>
              <a:rPr lang="en-US" sz="2900">
                <a:solidFill>
                  <a:srgbClr val="FFFFFF"/>
                </a:solidFill>
              </a:rPr>
            </a:br>
            <a:br>
              <a:rPr lang="en-US" sz="2900">
                <a:solidFill>
                  <a:srgbClr val="FFFFFF"/>
                </a:solidFill>
              </a:rPr>
            </a:br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8" name="Content Placeholder 7" descr="A picture containing indoor, cat, mammal&#10;&#10;Description automatically generated">
            <a:extLst>
              <a:ext uri="{FF2B5EF4-FFF2-40B4-BE49-F238E27FC236}">
                <a16:creationId xmlns:a16="http://schemas.microsoft.com/office/drawing/2014/main" id="{ECB4ACFF-E349-A64E-990B-CC4CCC745D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862AB-872D-CB4A-950E-908DBCB01FC3}"/>
              </a:ext>
            </a:extLst>
          </p:cNvPr>
          <p:cNvSpPr txBox="1"/>
          <p:nvPr/>
        </p:nvSpPr>
        <p:spPr>
          <a:xfrm>
            <a:off x="4379709" y="4642338"/>
            <a:ext cx="7037591" cy="156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Water vole: You can watch a film about them here:</a:t>
            </a:r>
            <a:endParaRPr lang="en-US" sz="2000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https://www.bbc.co.uk/programmes/p06b066z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1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D5D9A-7D4D-D649-8C9E-F414CF3E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What type of bone was used in this corset (from 1820-30) to give structure?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F113-49E7-1F4B-B365-B3246675F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Whale bone</a:t>
            </a:r>
          </a:p>
        </p:txBody>
      </p:sp>
      <p:pic>
        <p:nvPicPr>
          <p:cNvPr id="6" name="Content Placeholder 5" descr="A close up of a person&#10;&#10;Description automatically generated">
            <a:extLst>
              <a:ext uri="{FF2B5EF4-FFF2-40B4-BE49-F238E27FC236}">
                <a16:creationId xmlns:a16="http://schemas.microsoft.com/office/drawing/2014/main" id="{E05F4A3B-4558-7A44-A604-59E285F6B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CF9F0-9580-024D-BB00-32A29FD9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only native venomous snake in Britain?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B3B38-F5E7-054E-B274-40AE06A0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3200" dirty="0"/>
              <a:t>Adder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Content Placeholder 5" descr="A close up of a snake&#10;&#10;Description automatically generated">
            <a:extLst>
              <a:ext uri="{FF2B5EF4-FFF2-40B4-BE49-F238E27FC236}">
                <a16:creationId xmlns:a16="http://schemas.microsoft.com/office/drawing/2014/main" id="{78186897-536B-6C48-B42C-35AD8B1FD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133" y="484632"/>
            <a:ext cx="2321981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AE6F0-79CE-5A49-BAB2-1486ED98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This rat vase was presented to Dr John Brownlee, Physician-Superintendent, Belvidere Fever Hospital who, in 1900, quickly identified and contained an outbreak of…… in Glasgow</a:t>
            </a:r>
            <a:r>
              <a:rPr lang="en-US" sz="3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681E3-F28D-FC42-953A-4800E32B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Bubonic plague (in this case, not caused by rats)</a:t>
            </a:r>
          </a:p>
        </p:txBody>
      </p:sp>
      <p:pic>
        <p:nvPicPr>
          <p:cNvPr id="6" name="Content Placeholder 5" descr="A picture containing cat, indoor, sitting, cup&#10;&#10;Description automatically generated">
            <a:extLst>
              <a:ext uri="{FF2B5EF4-FFF2-40B4-BE49-F238E27FC236}">
                <a16:creationId xmlns:a16="http://schemas.microsoft.com/office/drawing/2014/main" id="{438C8F5D-3D69-2541-B621-345658976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7D676-70B5-7E43-9D8F-C291B7B6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Guess the animal from the skeleton</a:t>
            </a:r>
          </a:p>
        </p:txBody>
      </p:sp>
      <p:pic>
        <p:nvPicPr>
          <p:cNvPr id="6" name="Picture Placeholder 5" descr="A picture containing text, indoor, blackboard&#10;&#10;Description automatically generated">
            <a:extLst>
              <a:ext uri="{FF2B5EF4-FFF2-40B4-BE49-F238E27FC236}">
                <a16:creationId xmlns:a16="http://schemas.microsoft.com/office/drawing/2014/main" id="{DD030C57-7B1C-6841-AB40-3F2A011C06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48C58-DFEA-F842-AFCD-80E48B5DCA8F}"/>
              </a:ext>
            </a:extLst>
          </p:cNvPr>
          <p:cNvSpPr txBox="1"/>
          <p:nvPr/>
        </p:nvSpPr>
        <p:spPr>
          <a:xfrm>
            <a:off x="6949440" y="509016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Frog</a:t>
            </a:r>
          </a:p>
        </p:txBody>
      </p:sp>
    </p:spTree>
    <p:extLst>
      <p:ext uri="{BB962C8B-B14F-4D97-AF65-F5344CB8AC3E}">
        <p14:creationId xmlns:p14="http://schemas.microsoft.com/office/powerpoint/2010/main" val="14694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BFC3B5-4498-8C45-B5E0-6BE8E78F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How many gnats do you think a pipistrelle bat could eat in a night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(according to the RSPB)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BAA2E-6E74-B84C-85DB-7441BB2B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/>
              <a:t>100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/>
              <a:t>3,000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/>
              <a:t>20,000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 descr="A close up of a bird&#10;&#10;Description automatically generated">
            <a:extLst>
              <a:ext uri="{FF2B5EF4-FFF2-40B4-BE49-F238E27FC236}">
                <a16:creationId xmlns:a16="http://schemas.microsoft.com/office/drawing/2014/main" id="{1C11E291-644F-0B40-8F6E-F96C3FF3C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38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746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4A4060-BA0C-164E-89D9-D0C8609F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746247"/>
                </a:solidFill>
              </a:rPr>
              <a:t>Guess the animal from the skeleton</a:t>
            </a:r>
          </a:p>
        </p:txBody>
      </p:sp>
      <p:pic>
        <p:nvPicPr>
          <p:cNvPr id="12" name="Picture Placeholder 11" descr="A picture containing table&#10;&#10;Description automatically generated">
            <a:extLst>
              <a:ext uri="{FF2B5EF4-FFF2-40B4-BE49-F238E27FC236}">
                <a16:creationId xmlns:a16="http://schemas.microsoft.com/office/drawing/2014/main" id="{61DC1837-AF2E-9D45-8F13-79B1426B2B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F03B9-475E-9A40-9344-143DB37505B6}"/>
              </a:ext>
            </a:extLst>
          </p:cNvPr>
          <p:cNvSpPr txBox="1"/>
          <p:nvPr/>
        </p:nvSpPr>
        <p:spPr>
          <a:xfrm>
            <a:off x="3091035" y="5894161"/>
            <a:ext cx="528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Dolphin</a:t>
            </a:r>
          </a:p>
        </p:txBody>
      </p:sp>
    </p:spTree>
    <p:extLst>
      <p:ext uri="{BB962C8B-B14F-4D97-AF65-F5344CB8AC3E}">
        <p14:creationId xmlns:p14="http://schemas.microsoft.com/office/powerpoint/2010/main" val="24081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D11DB-0042-AD42-B3C7-39F9334B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6"/>
            <a:ext cx="4215939" cy="2571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What is this mystery object?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 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BAE23-3B54-D04F-A3DE-44DF37716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This is the ear bone of a bowhead or Greenland right whale.</a:t>
            </a:r>
          </a:p>
        </p:txBody>
      </p:sp>
      <p:pic>
        <p:nvPicPr>
          <p:cNvPr id="6" name="Content Placeholder 5" descr="A picture containing half, person, table, bowl&#10;&#10;Description automatically generated">
            <a:extLst>
              <a:ext uri="{FF2B5EF4-FFF2-40B4-BE49-F238E27FC236}">
                <a16:creationId xmlns:a16="http://schemas.microsoft.com/office/drawing/2014/main" id="{911821F2-A464-A14F-BB09-D54EE8762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5A718-DBC2-4040-8155-3F50F2039FF1}"/>
              </a:ext>
            </a:extLst>
          </p:cNvPr>
          <p:cNvSpPr txBox="1"/>
          <p:nvPr/>
        </p:nvSpPr>
        <p:spPr>
          <a:xfrm>
            <a:off x="6912068" y="3325219"/>
            <a:ext cx="421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Clue: it would help a large sea creature to hear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0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239</Words>
  <Application>Microsoft Macintosh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Glasgow Museums Natural History Quiz</vt:lpstr>
      <vt:lpstr>What declining small mammal species has been found thriving in Easterhouse?  </vt:lpstr>
      <vt:lpstr>What type of bone was used in this corset (from 1820-30) to give structure?</vt:lpstr>
      <vt:lpstr>What is the only native venomous snake in Britain?</vt:lpstr>
      <vt:lpstr>This rat vase was presented to Dr John Brownlee, Physician-Superintendent, Belvidere Fever Hospital who, in 1900, quickly identified and contained an outbreak of…… in Glasgow.</vt:lpstr>
      <vt:lpstr>Guess the animal from the skeleton</vt:lpstr>
      <vt:lpstr>How many gnats do you think a pipistrelle bat could eat in a night   (according to the RSPB)</vt:lpstr>
      <vt:lpstr>Guess the animal from the skeleton</vt:lpstr>
      <vt:lpstr>What is this mystery object?   </vt:lpstr>
      <vt:lpstr> In the past hedgehogs were given the same name as a spiky sea creature.   Can you guess what they were called?  (There is a clue in the bottom picture)  </vt:lpstr>
      <vt:lpstr>Guess the animal from the skeleton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declining small mammal species has been found thriving in Easterhouse?  </dc:title>
  <dc:creator>Diana Morton</dc:creator>
  <cp:lastModifiedBy>Diana Morton</cp:lastModifiedBy>
  <cp:revision>9</cp:revision>
  <dcterms:created xsi:type="dcterms:W3CDTF">2020-10-28T16:44:10Z</dcterms:created>
  <dcterms:modified xsi:type="dcterms:W3CDTF">2021-04-06T09:47:40Z</dcterms:modified>
</cp:coreProperties>
</file>