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92" r:id="rId6"/>
    <p:sldId id="29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85581"/>
          </a:xfrm>
        </p:spPr>
        <p:txBody>
          <a:bodyPr/>
          <a:lstStyle/>
          <a:p>
            <a:pPr algn="ctr"/>
            <a:r>
              <a:rPr lang="en-GB" sz="8000" b="1" dirty="0" smtClean="0"/>
              <a:t>Santa Claus is Coming to Town!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 smtClean="0"/>
              <a:t>Let’s Explore the </a:t>
            </a:r>
            <a:r>
              <a:rPr lang="en-GB" sz="6000" b="1" dirty="0" smtClean="0"/>
              <a:t>Real Santa Claus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65086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3" y="1"/>
            <a:ext cx="3401064" cy="914400"/>
          </a:xfrm>
        </p:spPr>
        <p:txBody>
          <a:bodyPr/>
          <a:lstStyle/>
          <a:p>
            <a:r>
              <a:rPr lang="en-GB" sz="4800" b="1" dirty="0" smtClean="0"/>
              <a:t>Question 2</a:t>
            </a:r>
            <a:endParaRPr lang="en-GB" sz="4800" b="1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6" y="-12526"/>
            <a:ext cx="5152894" cy="687052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54953" y="1215025"/>
            <a:ext cx="3401063" cy="5361140"/>
          </a:xfrm>
        </p:spPr>
        <p:txBody>
          <a:bodyPr>
            <a:normAutofit fontScale="92500" lnSpcReduction="20000"/>
          </a:bodyPr>
          <a:lstStyle/>
          <a:p>
            <a:r>
              <a:rPr lang="en-GB" sz="3800" b="1" dirty="0" smtClean="0"/>
              <a:t>What is the name of special staff St Nicholas is holding in his left hand?</a:t>
            </a:r>
          </a:p>
          <a:p>
            <a:endParaRPr lang="en-GB" sz="3800" b="1" dirty="0"/>
          </a:p>
          <a:p>
            <a:r>
              <a:rPr lang="en-GB" sz="3800" b="1" dirty="0" smtClean="0"/>
              <a:t>A. Paddle </a:t>
            </a:r>
          </a:p>
          <a:p>
            <a:r>
              <a:rPr lang="en-GB" sz="3800" b="1" dirty="0" smtClean="0"/>
              <a:t>B.  </a:t>
            </a:r>
            <a:r>
              <a:rPr lang="en-GB" sz="3800" b="1" dirty="0"/>
              <a:t>S</a:t>
            </a:r>
            <a:r>
              <a:rPr lang="en-GB" sz="3800" b="1" dirty="0" smtClean="0"/>
              <a:t>take</a:t>
            </a:r>
          </a:p>
          <a:p>
            <a:r>
              <a:rPr lang="en-GB" sz="3800" b="1" dirty="0" smtClean="0"/>
              <a:t>C. </a:t>
            </a:r>
            <a:r>
              <a:rPr lang="en-GB" sz="3800" b="1" dirty="0"/>
              <a:t>C</a:t>
            </a:r>
            <a:r>
              <a:rPr lang="en-GB" sz="3800" b="1" dirty="0" smtClean="0"/>
              <a:t>rozier</a:t>
            </a:r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43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3" y="0"/>
            <a:ext cx="3401064" cy="1728592"/>
          </a:xfrm>
        </p:spPr>
        <p:txBody>
          <a:bodyPr/>
          <a:lstStyle/>
          <a:p>
            <a:r>
              <a:rPr lang="en-GB" sz="4800" b="1" dirty="0" smtClean="0"/>
              <a:t>Answer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C</a:t>
            </a:r>
            <a:r>
              <a:rPr lang="en-GB" sz="3200" b="1" dirty="0" smtClean="0"/>
              <a:t>. Crozier</a:t>
            </a:r>
            <a:endParaRPr lang="en-GB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54953" y="1954060"/>
            <a:ext cx="3401063" cy="4887049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crozier also know as a pastoral staff is carried by a bishop to show their leadership as a shepherd who leads their sheep.</a:t>
            </a:r>
          </a:p>
          <a:p>
            <a:endParaRPr lang="en-GB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68" y="0"/>
            <a:ext cx="5130832" cy="6841109"/>
          </a:xfrm>
        </p:spPr>
      </p:pic>
    </p:spTree>
    <p:extLst>
      <p:ext uri="{BB962C8B-B14F-4D97-AF65-F5344CB8AC3E}">
        <p14:creationId xmlns:p14="http://schemas.microsoft.com/office/powerpoint/2010/main" val="371321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"/>
            <a:ext cx="3401064" cy="1064712"/>
          </a:xfrm>
        </p:spPr>
        <p:txBody>
          <a:bodyPr/>
          <a:lstStyle/>
          <a:p>
            <a:r>
              <a:rPr lang="en-GB" sz="4800" b="1" dirty="0" smtClean="0"/>
              <a:t>Question 3</a:t>
            </a:r>
            <a:endParaRPr lang="en-GB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55" y="0"/>
            <a:ext cx="5123145" cy="683086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54953" y="1252603"/>
            <a:ext cx="3401063" cy="526092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What is the name of the special shoes St Nicholas is wearing?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A.  Episcopal loafers</a:t>
            </a:r>
          </a:p>
          <a:p>
            <a:r>
              <a:rPr lang="en-GB" sz="2800" b="1" dirty="0" smtClean="0"/>
              <a:t>B.   Episcopal </a:t>
            </a:r>
            <a:r>
              <a:rPr lang="en-GB" sz="2800" b="1" dirty="0"/>
              <a:t>Sandals</a:t>
            </a:r>
          </a:p>
          <a:p>
            <a:r>
              <a:rPr lang="en-GB" sz="2800" b="1" dirty="0" smtClean="0"/>
              <a:t>C.  Episcopal </a:t>
            </a:r>
            <a:r>
              <a:rPr lang="en-GB" sz="2800" b="1" dirty="0"/>
              <a:t>trainers </a:t>
            </a:r>
          </a:p>
        </p:txBody>
      </p:sp>
    </p:spTree>
    <p:extLst>
      <p:ext uri="{BB962C8B-B14F-4D97-AF65-F5344CB8AC3E}">
        <p14:creationId xmlns:p14="http://schemas.microsoft.com/office/powerpoint/2010/main" val="28891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4365"/>
            <a:ext cx="4318921" cy="1624019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800" b="1" dirty="0" smtClean="0"/>
              <a:t>Answer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b="1" dirty="0" smtClean="0"/>
              <a:t>B. Episcopal Sandals</a:t>
            </a:r>
            <a:endParaRPr lang="en-GB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1966586"/>
            <a:ext cx="3401063" cy="465968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Bishops used to wear these special sandals or slippers during religious ceremonies. </a:t>
            </a:r>
            <a:endParaRPr lang="en-GB" sz="3200" b="1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73" y="4364"/>
            <a:ext cx="5140227" cy="6853636"/>
          </a:xfrm>
        </p:spPr>
      </p:pic>
    </p:spTree>
    <p:extLst>
      <p:ext uri="{BB962C8B-B14F-4D97-AF65-F5344CB8AC3E}">
        <p14:creationId xmlns:p14="http://schemas.microsoft.com/office/powerpoint/2010/main" val="424715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0"/>
            <a:ext cx="3401064" cy="989556"/>
          </a:xfrm>
        </p:spPr>
        <p:txBody>
          <a:bodyPr/>
          <a:lstStyle/>
          <a:p>
            <a:r>
              <a:rPr lang="en-GB" sz="4800" b="1" dirty="0" smtClean="0"/>
              <a:t>Question 4</a:t>
            </a:r>
            <a:r>
              <a:rPr lang="en-GB" sz="4800" dirty="0" smtClean="0"/>
              <a:t> </a:t>
            </a:r>
            <a:endParaRPr lang="en-GB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1139868"/>
            <a:ext cx="3401063" cy="534861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are the children next to St Nicholas doing?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A.   Having a bath</a:t>
            </a:r>
          </a:p>
          <a:p>
            <a:r>
              <a:rPr lang="en-GB" sz="2800" b="1" dirty="0" smtClean="0"/>
              <a:t>B.   Waiting for </a:t>
            </a:r>
            <a:r>
              <a:rPr lang="en-GB" sz="2800" b="1" dirty="0" smtClean="0"/>
              <a:t>   their Christmas </a:t>
            </a:r>
            <a:r>
              <a:rPr lang="en-GB" sz="2800" b="1" dirty="0" smtClean="0"/>
              <a:t>presents</a:t>
            </a:r>
          </a:p>
          <a:p>
            <a:r>
              <a:rPr lang="en-GB" sz="2800" b="1" dirty="0" smtClean="0"/>
              <a:t>C.  Being brought back to life</a:t>
            </a:r>
          </a:p>
          <a:p>
            <a:pPr marL="342900" indent="-342900">
              <a:buAutoNum type="alphaUcPeriod" startAt="2"/>
            </a:pP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8" y="0"/>
            <a:ext cx="5124712" cy="6832949"/>
          </a:xfrm>
        </p:spPr>
      </p:pic>
    </p:spTree>
    <p:extLst>
      <p:ext uri="{BB962C8B-B14F-4D97-AF65-F5344CB8AC3E}">
        <p14:creationId xmlns:p14="http://schemas.microsoft.com/office/powerpoint/2010/main" val="20923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62838"/>
            <a:ext cx="3401064" cy="1841326"/>
          </a:xfrm>
        </p:spPr>
        <p:txBody>
          <a:bodyPr/>
          <a:lstStyle/>
          <a:p>
            <a:r>
              <a:rPr lang="en-GB" sz="4800" b="1" dirty="0"/>
              <a:t>Answer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2800" b="1" dirty="0" smtClean="0"/>
              <a:t>C. Being brought back to life</a:t>
            </a:r>
            <a:endParaRPr lang="en-GB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2267211"/>
            <a:ext cx="3401063" cy="4590789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St Nicholas brought three young children back to life after they were murdered and hidden inside a storage barrel.</a:t>
            </a:r>
          </a:p>
          <a:p>
            <a:endParaRPr lang="en-GB" sz="3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67" y="16889"/>
            <a:ext cx="5130833" cy="6841111"/>
          </a:xfrm>
        </p:spPr>
      </p:pic>
    </p:spTree>
    <p:extLst>
      <p:ext uri="{BB962C8B-B14F-4D97-AF65-F5344CB8AC3E}">
        <p14:creationId xmlns:p14="http://schemas.microsoft.com/office/powerpoint/2010/main" val="201183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0"/>
            <a:ext cx="3401064" cy="1590805"/>
          </a:xfrm>
        </p:spPr>
        <p:txBody>
          <a:bodyPr/>
          <a:lstStyle/>
          <a:p>
            <a:r>
              <a:rPr lang="en-GB" sz="4800" b="1" dirty="0" smtClean="0"/>
              <a:t>Question 5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03" y="0"/>
            <a:ext cx="5148197" cy="68642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977030"/>
            <a:ext cx="3401063" cy="5880970"/>
          </a:xfrm>
        </p:spPr>
        <p:txBody>
          <a:bodyPr/>
          <a:lstStyle/>
          <a:p>
            <a:r>
              <a:rPr lang="en-GB" sz="3200" b="1" dirty="0" smtClean="0"/>
              <a:t>St Nicholas is the Patron Saint of </a:t>
            </a:r>
          </a:p>
          <a:p>
            <a:endParaRPr lang="en-GB" sz="3200" b="1" dirty="0"/>
          </a:p>
          <a:p>
            <a:r>
              <a:rPr lang="en-GB" sz="3200" b="1" dirty="0" smtClean="0"/>
              <a:t>A.  </a:t>
            </a:r>
            <a:r>
              <a:rPr lang="en-GB" sz="3200" b="1" dirty="0" smtClean="0"/>
              <a:t>Aberdeen</a:t>
            </a:r>
            <a:endParaRPr lang="en-GB" sz="3200" b="1" dirty="0" smtClean="0"/>
          </a:p>
          <a:p>
            <a:r>
              <a:rPr lang="en-GB" sz="3200" b="1" dirty="0" smtClean="0"/>
              <a:t>B.   Russia</a:t>
            </a:r>
          </a:p>
          <a:p>
            <a:r>
              <a:rPr lang="en-GB" sz="3200" b="1" dirty="0" smtClean="0"/>
              <a:t>C.  Sailors</a:t>
            </a:r>
            <a:endParaRPr lang="en-GB" sz="3200" b="1" dirty="0"/>
          </a:p>
          <a:p>
            <a:pPr marL="342900" indent="-342900">
              <a:buAutoNum type="alphaUcPeriod"/>
            </a:pP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5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0"/>
            <a:ext cx="3401064" cy="1540701"/>
          </a:xfrm>
        </p:spPr>
        <p:txBody>
          <a:bodyPr/>
          <a:lstStyle/>
          <a:p>
            <a:r>
              <a:rPr lang="en-GB" sz="4800" b="1" dirty="0"/>
              <a:t>Answer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C. </a:t>
            </a:r>
            <a:r>
              <a:rPr lang="en-GB" b="1" dirty="0" smtClean="0"/>
              <a:t>All Three!!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1540702"/>
            <a:ext cx="3401063" cy="5110620"/>
          </a:xfrm>
        </p:spPr>
        <p:txBody>
          <a:bodyPr>
            <a:no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St </a:t>
            </a:r>
            <a:r>
              <a:rPr lang="en-GB" sz="2800" b="1" dirty="0" smtClean="0"/>
              <a:t>Nicholas is also the patron saint of children, pawnbrokers, fishermen, Greece, Liverpool, barrel makers, grocers and even pirates!</a:t>
            </a:r>
            <a:endParaRPr lang="en-GB" sz="2800" b="1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04" y="0"/>
            <a:ext cx="5015496" cy="6870543"/>
          </a:xfrm>
        </p:spPr>
      </p:pic>
    </p:spTree>
    <p:extLst>
      <p:ext uri="{BB962C8B-B14F-4D97-AF65-F5344CB8AC3E}">
        <p14:creationId xmlns:p14="http://schemas.microsoft.com/office/powerpoint/2010/main" val="74931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4955" y="563672"/>
            <a:ext cx="8825658" cy="3582443"/>
          </a:xfrm>
        </p:spPr>
        <p:txBody>
          <a:bodyPr/>
          <a:lstStyle/>
          <a:p>
            <a:pPr algn="ctr"/>
            <a:r>
              <a:rPr lang="en-GB" b="1" dirty="0" smtClean="0"/>
              <a:t>What songs </a:t>
            </a:r>
            <a:r>
              <a:rPr lang="en-GB" b="1" dirty="0" smtClean="0"/>
              <a:t>can you sing about </a:t>
            </a:r>
            <a:r>
              <a:rPr lang="en-GB" b="1" dirty="0"/>
              <a:t>S</a:t>
            </a:r>
            <a:r>
              <a:rPr lang="en-GB" b="1" dirty="0" smtClean="0"/>
              <a:t>anta Claus? 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Time for a Sing Song!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99" y="-1"/>
            <a:ext cx="3401062" cy="3356975"/>
          </a:xfrm>
        </p:spPr>
        <p:txBody>
          <a:bodyPr/>
          <a:lstStyle/>
          <a:p>
            <a:r>
              <a:rPr lang="en-GB" sz="4800" b="1" dirty="0" smtClean="0"/>
              <a:t>Do you remember Santa Claus?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74" y="0"/>
            <a:ext cx="4880703" cy="685011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17999" y="3670125"/>
            <a:ext cx="3401063" cy="3179985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What other names is he know </a:t>
            </a:r>
            <a:r>
              <a:rPr lang="en-GB" sz="4800" b="1" dirty="0" smtClean="0"/>
              <a:t>by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9540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25468"/>
            <a:ext cx="3401064" cy="3169085"/>
          </a:xfrm>
        </p:spPr>
        <p:txBody>
          <a:bodyPr/>
          <a:lstStyle/>
          <a:p>
            <a:r>
              <a:rPr lang="en-GB" sz="3200" b="1" dirty="0" smtClean="0"/>
              <a:t>We wrote </a:t>
            </a:r>
            <a:r>
              <a:rPr lang="en-GB" sz="3200" b="1" dirty="0" smtClean="0"/>
              <a:t>letters to him</a:t>
            </a:r>
            <a:r>
              <a:rPr lang="en-GB" sz="3200" b="1" dirty="0" smtClean="0"/>
              <a:t>….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We left </a:t>
            </a:r>
            <a:r>
              <a:rPr lang="en-GB" sz="3200" b="1" dirty="0" smtClean="0"/>
              <a:t>out</a:t>
            </a:r>
            <a:r>
              <a:rPr lang="en-GB" sz="3200" b="1" dirty="0" smtClean="0"/>
              <a:t> </a:t>
            </a:r>
            <a:r>
              <a:rPr lang="en-GB" sz="3200" b="1" dirty="0" smtClean="0"/>
              <a:t>glasses of milk on Christmas Eve.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35" y="0"/>
            <a:ext cx="4459265" cy="687551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832964"/>
            <a:ext cx="3401063" cy="2191915"/>
          </a:xfrm>
        </p:spPr>
        <p:txBody>
          <a:bodyPr>
            <a:noAutofit/>
          </a:bodyPr>
          <a:lstStyle/>
          <a:p>
            <a:r>
              <a:rPr lang="en-GB" sz="4400" b="1" dirty="0" smtClean="0"/>
              <a:t>What did you used to leave out for him?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06309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425885"/>
            <a:ext cx="3401064" cy="3131507"/>
          </a:xfrm>
        </p:spPr>
        <p:txBody>
          <a:bodyPr/>
          <a:lstStyle/>
          <a:p>
            <a:r>
              <a:rPr lang="en-GB" sz="4000" b="1" dirty="0" smtClean="0"/>
              <a:t>What is different about Santa Claus in this picture?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71" y="0"/>
            <a:ext cx="4313129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970751"/>
            <a:ext cx="3401063" cy="2793304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Did Santa Claus always look like this?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7645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526092"/>
            <a:ext cx="3401064" cy="2369507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Santa Claus is really St Nicholas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3409494"/>
          </a:xfrm>
        </p:spPr>
        <p:txBody>
          <a:bodyPr>
            <a:normAutofit fontScale="92500"/>
          </a:bodyPr>
          <a:lstStyle/>
          <a:p>
            <a:r>
              <a:rPr lang="en-GB" sz="3100" b="1" dirty="0" smtClean="0"/>
              <a:t>St Nicholas lived in the 4th century.  He was the Christian Bishop of Myra in Asia Minor - now  southern Turkey. 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04" y="8538"/>
            <a:ext cx="5137096" cy="6849462"/>
          </a:xfrm>
        </p:spPr>
      </p:pic>
    </p:spTree>
    <p:extLst>
      <p:ext uri="{BB962C8B-B14F-4D97-AF65-F5344CB8AC3E}">
        <p14:creationId xmlns:p14="http://schemas.microsoft.com/office/powerpoint/2010/main" val="3649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0"/>
            <a:ext cx="3401064" cy="4359058"/>
          </a:xfrm>
        </p:spPr>
        <p:txBody>
          <a:bodyPr/>
          <a:lstStyle/>
          <a:p>
            <a:r>
              <a:rPr lang="en-GB" sz="3600" b="1" dirty="0" smtClean="0"/>
              <a:t>This </a:t>
            </a:r>
            <a:r>
              <a:rPr lang="en-GB" sz="3600" b="1" dirty="0" smtClean="0"/>
              <a:t>stained glass window in our museum shows the real Saint Nicholas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54953" y="3782860"/>
            <a:ext cx="5007852" cy="2530258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800" b="1" dirty="0" smtClean="0"/>
              <a:t>It </a:t>
            </a:r>
            <a:r>
              <a:rPr lang="en-GB" sz="2800" b="1" dirty="0" smtClean="0"/>
              <a:t>was made in the Netherlands in the 16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century, probably for a church.  It is part of the Burrell Collection</a:t>
            </a:r>
            <a:endParaRPr lang="en-GB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0"/>
            <a:ext cx="5143501" cy="6858000"/>
          </a:xfrm>
        </p:spPr>
      </p:pic>
    </p:spTree>
    <p:extLst>
      <p:ext uri="{BB962C8B-B14F-4D97-AF65-F5344CB8AC3E}">
        <p14:creationId xmlns:p14="http://schemas.microsoft.com/office/powerpoint/2010/main" val="12645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187891"/>
            <a:ext cx="10852782" cy="6450904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7200" b="1" dirty="0" smtClean="0"/>
              <a:t>Now </a:t>
            </a:r>
            <a:r>
              <a:rPr lang="en-GB" sz="7200" b="1" dirty="0" smtClean="0"/>
              <a:t>let’s see how much we know about </a:t>
            </a:r>
            <a:r>
              <a:rPr lang="en-GB" sz="7200" b="1" dirty="0" smtClean="0"/>
              <a:t/>
            </a:r>
            <a:br>
              <a:rPr lang="en-GB" sz="7200" b="1" dirty="0" smtClean="0"/>
            </a:br>
            <a:r>
              <a:rPr lang="en-GB" sz="7200" b="1" dirty="0" smtClean="0"/>
              <a:t>St Nicholas </a:t>
            </a:r>
            <a:br>
              <a:rPr lang="en-GB" sz="7200" b="1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1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3" y="1"/>
            <a:ext cx="3401064" cy="939452"/>
          </a:xfrm>
        </p:spPr>
        <p:txBody>
          <a:bodyPr/>
          <a:lstStyle/>
          <a:p>
            <a:r>
              <a:rPr lang="en-GB" sz="4800" b="1" dirty="0" smtClean="0"/>
              <a:t>Question 1</a:t>
            </a:r>
            <a:endParaRPr lang="en-GB" sz="4800" b="1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54953" y="1177447"/>
            <a:ext cx="3401063" cy="5398717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 is the special name for the hat St Nicholas is wearing?</a:t>
            </a:r>
          </a:p>
          <a:p>
            <a:endParaRPr lang="en-GB" sz="3200" b="1" dirty="0"/>
          </a:p>
          <a:p>
            <a:r>
              <a:rPr lang="en-GB" sz="3200" b="1" dirty="0" smtClean="0"/>
              <a:t>A.  Bonnet</a:t>
            </a:r>
          </a:p>
          <a:p>
            <a:r>
              <a:rPr lang="en-GB" sz="3200" b="1" dirty="0" smtClean="0"/>
              <a:t>B.  Mitre</a:t>
            </a:r>
          </a:p>
          <a:p>
            <a:r>
              <a:rPr lang="en-GB" sz="3200" b="1" dirty="0" smtClean="0"/>
              <a:t>C. Fedora</a:t>
            </a:r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0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"/>
            <a:ext cx="3401064" cy="1753643"/>
          </a:xfrm>
        </p:spPr>
        <p:txBody>
          <a:bodyPr/>
          <a:lstStyle/>
          <a:p>
            <a:r>
              <a:rPr lang="en-GB" sz="4800" b="1" dirty="0" smtClean="0"/>
              <a:t>Answer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200" b="1" dirty="0" smtClean="0"/>
              <a:t>A.  Mitre</a:t>
            </a:r>
            <a:endParaRPr lang="en-GB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1991638"/>
            <a:ext cx="3401063" cy="464715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A mitre is shaped like a pointed tongue of fire to show that a bishop is blessed by the Holy Spirit. 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27" y="-11831"/>
            <a:ext cx="5152373" cy="6869831"/>
          </a:xfrm>
        </p:spPr>
      </p:pic>
    </p:spTree>
    <p:extLst>
      <p:ext uri="{BB962C8B-B14F-4D97-AF65-F5344CB8AC3E}">
        <p14:creationId xmlns:p14="http://schemas.microsoft.com/office/powerpoint/2010/main" val="323205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377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Santa Claus is Coming to Town!</vt:lpstr>
      <vt:lpstr>Do you remember Santa Claus?</vt:lpstr>
      <vt:lpstr>We wrote letters to him…. We left out glasses of milk on Christmas Eve.</vt:lpstr>
      <vt:lpstr>What is different about Santa Claus in this picture?</vt:lpstr>
      <vt:lpstr>Santa Claus is really St Nicholas</vt:lpstr>
      <vt:lpstr>This stained glass window in our museum shows the real Saint Nicholas  </vt:lpstr>
      <vt:lpstr>  Now let’s see how much we know about  St Nicholas       </vt:lpstr>
      <vt:lpstr>Question 1</vt:lpstr>
      <vt:lpstr>Answer  A.  Mitre</vt:lpstr>
      <vt:lpstr>Question 2</vt:lpstr>
      <vt:lpstr>Answer  C. Crozier</vt:lpstr>
      <vt:lpstr>Question 3</vt:lpstr>
      <vt:lpstr>       Answer  B. Episcopal Sandals</vt:lpstr>
      <vt:lpstr>Question 4 </vt:lpstr>
      <vt:lpstr>Answer  C. Being brought back to life</vt:lpstr>
      <vt:lpstr>Question 5 </vt:lpstr>
      <vt:lpstr>Answer  C. All Three!!</vt:lpstr>
      <vt:lpstr>What songs can you sing about Santa Claus? </vt:lpstr>
    </vt:vector>
  </TitlesOfParts>
  <Company>Glasgow Life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Claus is Coming to Town!</dc:title>
  <dc:creator>Dunlop, Harry</dc:creator>
  <cp:lastModifiedBy>Dunlop, Harry</cp:lastModifiedBy>
  <cp:revision>16</cp:revision>
  <dcterms:created xsi:type="dcterms:W3CDTF">2021-09-03T09:51:48Z</dcterms:created>
  <dcterms:modified xsi:type="dcterms:W3CDTF">2021-11-26T10:10:56Z</dcterms:modified>
</cp:coreProperties>
</file>