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8" r:id="rId4"/>
    <p:sldId id="261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7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5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4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4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4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7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2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1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4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07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DDA1E-1FAE-49D8-889A-E746DB89E33E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6286F-D5A8-4A3B-99F2-5FD824227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75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RlT8ZoExGU" TargetMode="External"/><Relationship Id="rId2" Type="http://schemas.openxmlformats.org/officeDocument/2006/relationships/hyperlink" Target="https://movingimage.nls.uk/film/3181?search_term=Barrowlands&amp;search_join_type=AND&amp;search_fuzzy=y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jv4Tc0N1KKk" TargetMode="External"/><Relationship Id="rId4" Type="http://schemas.openxmlformats.org/officeDocument/2006/relationships/hyperlink" Target="https://www.youtube.com/watch?v=5l9jV1oNRyY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kite, food, sign, carousel&#10;&#10;Description automatically generated">
            <a:extLst>
              <a:ext uri="{FF2B5EF4-FFF2-40B4-BE49-F238E27FC236}">
                <a16:creationId xmlns:a16="http://schemas.microsoft.com/office/drawing/2014/main" id="{CCF4D43C-59A4-4EB9-B63B-DDB24FB5A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3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top sign&#10;&#10;Description automatically generated">
            <a:extLst>
              <a:ext uri="{FF2B5EF4-FFF2-40B4-BE49-F238E27FC236}">
                <a16:creationId xmlns:a16="http://schemas.microsoft.com/office/drawing/2014/main" id="{77ECC572-9AAA-4F11-9B0A-E497E22F3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0"/>
            <a:ext cx="123076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5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A8A45-3AD6-45A1-B206-467B3734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ye </a:t>
            </a:r>
            <a:r>
              <a:rPr lang="en-GB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Dancin</a:t>
            </a: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’? Are ye </a:t>
            </a:r>
            <a:r>
              <a:rPr lang="en-GB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askin</a:t>
            </a: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’?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0BF1A-B262-4B7A-AD3E-DD8C1DCCB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Back in the early days of the </a:t>
            </a:r>
            <a:r>
              <a:rPr lang="en-GB" sz="2400" dirty="0" err="1">
                <a:solidFill>
                  <a:schemeClr val="bg1"/>
                </a:solidFill>
              </a:rPr>
              <a:t>Barrowlands</a:t>
            </a:r>
            <a:r>
              <a:rPr lang="en-GB" sz="2400" dirty="0">
                <a:solidFill>
                  <a:schemeClr val="bg1"/>
                </a:solidFill>
              </a:rPr>
              <a:t>: </a:t>
            </a:r>
            <a:r>
              <a:rPr lang="en-GB" sz="2400" dirty="0">
                <a:hlinkClick r:id="rId2"/>
              </a:rPr>
              <a:t>https://movingimage.nls.uk/film/3181?search_term=Barrowlands&amp;search_join_type=AND&amp;search_fuzzy=yes</a:t>
            </a:r>
            <a:endParaRPr lang="en-GB" sz="2400" dirty="0"/>
          </a:p>
          <a:p>
            <a:r>
              <a:rPr lang="en-GB" sz="2400" dirty="0" err="1">
                <a:solidFill>
                  <a:schemeClr val="bg1"/>
                </a:solidFill>
              </a:rPr>
              <a:t>Leeeeeeet’s</a:t>
            </a:r>
            <a:r>
              <a:rPr lang="en-GB" sz="2400" dirty="0">
                <a:solidFill>
                  <a:schemeClr val="bg1"/>
                </a:solidFill>
              </a:rPr>
              <a:t> twist again: </a:t>
            </a:r>
            <a:r>
              <a:rPr lang="en-GB" sz="2400" dirty="0">
                <a:solidFill>
                  <a:schemeClr val="bg1"/>
                </a:solidFill>
                <a:hlinkClick r:id="rId3"/>
              </a:rPr>
              <a:t>https://www.youtube.com/watch?v=oRlT8ZoExGU</a:t>
            </a:r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You’ve done the Twist, but can you remember how to do the monkey? </a:t>
            </a:r>
            <a:r>
              <a:rPr lang="en-GB" sz="2400" dirty="0">
                <a:solidFill>
                  <a:schemeClr val="bg1"/>
                </a:solidFill>
                <a:hlinkClick r:id="rId4"/>
              </a:rPr>
              <a:t>https://www.youtube.com/watch?v=5l9jV1oNRyY</a:t>
            </a:r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Now do the Hucklebuck: </a:t>
            </a:r>
            <a:r>
              <a:rPr lang="en-GB" sz="2400" dirty="0">
                <a:solidFill>
                  <a:schemeClr val="bg1"/>
                </a:solidFill>
                <a:hlinkClick r:id="rId5"/>
              </a:rPr>
              <a:t>https://www.youtube.com/watch?v=jv4Tc0N1KKk</a:t>
            </a:r>
            <a:endParaRPr lang="en-GB" sz="2400" dirty="0">
              <a:solidFill>
                <a:schemeClr val="bg1"/>
              </a:solidFill>
            </a:endParaRP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948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Document 1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2551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close up of a newspaper article with black text&#10;&#10;Description automatically generated">
            <a:extLst>
              <a:ext uri="{FF2B5EF4-FFF2-40B4-BE49-F238E27FC236}">
                <a16:creationId xmlns:a16="http://schemas.microsoft.com/office/drawing/2014/main" id="{5587816D-53E5-4720-B2CE-6E522472F71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700" y="647700"/>
            <a:ext cx="4406900" cy="5537200"/>
          </a:xfrm>
        </p:spPr>
      </p:pic>
      <p:pic>
        <p:nvPicPr>
          <p:cNvPr id="8" name="Content Placeholder 7" descr="A picture containing skiing, person&#10;&#10;Description automatically generated">
            <a:extLst>
              <a:ext uri="{FF2B5EF4-FFF2-40B4-BE49-F238E27FC236}">
                <a16:creationId xmlns:a16="http://schemas.microsoft.com/office/drawing/2014/main" id="{A2FC6445-0C4D-46F9-B262-1160FFF2527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47700"/>
            <a:ext cx="2844800" cy="55372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C0B082-BA44-4CC6-AB2E-564DFB275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8663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Are ye </a:t>
            </a:r>
            <a:r>
              <a:rPr lang="en-US" sz="3200" b="1" kern="12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goin</a:t>
            </a:r>
            <a:r>
              <a:rPr lang="en-US" sz="3200" b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’ </a:t>
            </a:r>
            <a:r>
              <a:rPr lang="en-US" sz="3200" b="1" kern="12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oot</a:t>
            </a:r>
            <a:r>
              <a:rPr lang="en-US" sz="3200" b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dressed like that?</a:t>
            </a:r>
          </a:p>
        </p:txBody>
      </p:sp>
    </p:spTree>
    <p:extLst>
      <p:ext uri="{BB962C8B-B14F-4D97-AF65-F5344CB8AC3E}">
        <p14:creationId xmlns:p14="http://schemas.microsoft.com/office/powerpoint/2010/main" val="133736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blue wall&#10;&#10;Description automatically generated">
            <a:extLst>
              <a:ext uri="{FF2B5EF4-FFF2-40B4-BE49-F238E27FC236}">
                <a16:creationId xmlns:a16="http://schemas.microsoft.com/office/drawing/2014/main" id="{FB2F0991-98A1-4AC6-9864-C0533C6A8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4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120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Are ye Dancin’? Are ye askin’?</vt:lpstr>
      <vt:lpstr>Are ye goin’ oot dressed like that?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Gallagher</dc:creator>
  <cp:lastModifiedBy>Joan Gallagher</cp:lastModifiedBy>
  <cp:revision>6</cp:revision>
  <dcterms:created xsi:type="dcterms:W3CDTF">2020-09-17T17:25:42Z</dcterms:created>
  <dcterms:modified xsi:type="dcterms:W3CDTF">2020-09-17T18:32:57Z</dcterms:modified>
</cp:coreProperties>
</file>