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3" r:id="rId2"/>
    <p:sldId id="276" r:id="rId3"/>
    <p:sldId id="269" r:id="rId4"/>
    <p:sldId id="297" r:id="rId5"/>
    <p:sldId id="294" r:id="rId6"/>
    <p:sldId id="275" r:id="rId7"/>
    <p:sldId id="267" r:id="rId8"/>
    <p:sldId id="263" r:id="rId9"/>
    <p:sldId id="268" r:id="rId10"/>
    <p:sldId id="30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1847"/>
  </p:normalViewPr>
  <p:slideViewPr>
    <p:cSldViewPr snapToGrid="0" snapToObjects="1">
      <p:cViewPr varScale="1">
        <p:scale>
          <a:sx n="84" d="100"/>
          <a:sy n="84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B2FF-1234-F842-9747-242F3A17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02C7A-3015-FC40-945D-98684BBE9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5EAE-679C-C94B-88A6-CD1C743C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91F2F-AF6D-1940-A404-AB659712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EB75F-E0D8-EC47-84B0-AC89ED6B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9957-D933-1E4C-ACE8-FDA75B4D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8485E-0867-654C-A7AD-76B90BAD2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148F3-E820-9D42-AA51-122BAB5E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722D-D132-BD4C-96B1-0097C048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2D418-E646-E64D-B7AC-7763B72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5AF52-939C-2B4E-901B-252C476A5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C612C-E6F2-D341-977C-F945610A7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56D5-BD22-7746-821A-BE166FE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E32C6-75CB-4548-A54C-A2B69495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49421-9FC6-C54B-A4BA-5FDDC82F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D168-41F3-1649-A5E5-A04EAC48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CF9B-C204-064E-BD64-CBA37E861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13A91-FD4E-4F4D-8F6E-74BF6E10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95A2D-EA8F-E543-92D0-E8CD4477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E4480-0D1D-B847-B6F3-D4C374C9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CB6D-2195-3B4D-BAAB-719742A8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1900D-2D1C-1C48-96BF-A0EC3FDDB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58A8E-0454-114A-82EB-302DCF6C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ED2E9-F1A7-1748-9719-6FEA33F2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506A-5F2E-3C40-BC37-3538FD12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07E1-C10D-184B-91E2-34D523BF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378D6-395B-8B46-9F0D-7BD8F2A44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CBF9A-5E20-4A46-B88E-2AFE0887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E68FD-4946-DA46-862F-85DC090F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CE3C-868E-994C-905C-E9DBE06A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5A35B-94DF-694E-9FB1-84546BF4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7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7F6A-0359-D049-AA20-DD9EC02E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3FBCE-1442-914B-8D8F-3482B828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FF1CA-C11D-C441-9A22-8C1E581A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B50BF-4C00-CB4C-8237-253DD4E20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E8079-F950-3348-8B36-12329555D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C8E71-2BB7-614A-9BA3-1AF1902C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5FB6E-7CEC-8548-A05A-FECDD3BB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5C47C-717B-424C-8662-25BEE997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C648-7478-D041-9E03-94FB069F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441A2-87ED-2341-A9D2-9690CF85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BD966-A563-4240-B274-5D24DD3D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0A618-47A1-9C46-9509-7805BCD9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9F2FF-4DA6-5C48-8075-F404563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9AEC5-B43F-824A-B3A1-A57FAECB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88FC0-7387-514D-9031-2AAD72D9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5302-9BA9-E047-AA1B-B78272F5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85B7-F76B-274D-8F37-2B8A15F4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98EF4-D0BD-9545-A1C7-7935E2CD3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54C58-696F-BE4E-9410-A386ABAA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C0E8F-422B-044A-B8EB-C0B56D73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B3CD1-000F-0840-AE62-A990CF56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7B50-F17E-2C4C-BBAB-D0CFF9C3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6D056-B575-0D42-8ABD-F0FBBA1E1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B7E55-46A5-6047-B2C6-CA2711065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D6A2F-BE3A-E940-A1C7-E3D3079F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FA085-8F31-2C46-809A-0F5FF356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117AF-4BF6-E642-91A8-652BB5EB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1ACF0-0AAE-E845-9C35-736942D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AA1BC-70AD-6B43-971C-13D12BC1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1102B-E5F1-EB47-81FE-B2E4A6570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8CA5-7173-2D45-BD09-701CBCB062E4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024B2-9A82-D047-B225-B896BE98A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28C3-25FC-DD4F-A30A-5109F809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2872-D5F3-5048-A33D-AF0ED4883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collections.glasgowmuseums.com/MWEBimages/Screen/DVD_018/T_1995_25_03_S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collections.glasgowmuseums.com/MWEBimages/Screen/CD008/T_1936_81_01_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ml/0_769chn1tzbrvft4y9dlkwr0000gn/T/com.microsoft.Word/WebArchiveCopyPasteTempFiles/PP_1978_43_d_01_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5" descr="A bicycle leaning against a wall&#10;&#10;Description automatically generated">
            <a:extLst>
              <a:ext uri="{FF2B5EF4-FFF2-40B4-BE49-F238E27FC236}">
                <a16:creationId xmlns:a16="http://schemas.microsoft.com/office/drawing/2014/main" id="{ECA170CE-2159-104C-A2BF-B6D48B6FC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8" r="9089" b="3343"/>
          <a:stretch/>
        </p:blipFill>
        <p:spPr>
          <a:xfrm>
            <a:off x="6142038" y="639763"/>
            <a:ext cx="5367338" cy="4233863"/>
          </a:xfrm>
          <a:prstGeom prst="rect">
            <a:avLst/>
          </a:prstGeom>
        </p:spPr>
      </p:pic>
      <p:pic>
        <p:nvPicPr>
          <p:cNvPr id="3078" name="Picture 6" descr="Glasgow Life Photo Library">
            <a:extLst>
              <a:ext uri="{FF2B5EF4-FFF2-40B4-BE49-F238E27FC236}">
                <a16:creationId xmlns:a16="http://schemas.microsoft.com/office/drawing/2014/main" id="{9D8A622D-D2CB-3D4B-8594-C62B55870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4941888"/>
            <a:ext cx="5367338" cy="1276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61881-FFFD-FB48-B0AD-D241B741E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Glasgow Museums</a:t>
            </a:r>
            <a:b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Unusual Objects Quiz</a:t>
            </a:r>
          </a:p>
        </p:txBody>
      </p:sp>
    </p:spTree>
    <p:extLst>
      <p:ext uri="{BB962C8B-B14F-4D97-AF65-F5344CB8AC3E}">
        <p14:creationId xmlns:p14="http://schemas.microsoft.com/office/powerpoint/2010/main" val="383612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43D6F-4CB4-6D44-8805-08C427C5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do you think this is used for?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BBA18-6F78-784D-BE05-AB4B60D4234D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F8FF"/>
                </a:solidFill>
              </a:rPr>
              <a:t>An ornament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F8FF"/>
                </a:solidFill>
              </a:rPr>
              <a:t>A sewing machine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F8FF"/>
                </a:solidFill>
              </a:rPr>
              <a:t>A clock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60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60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This is an example of a ‘Lion’ model sewing machine. 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etail image">
            <a:extLst>
              <a:ext uri="{FF2B5EF4-FFF2-40B4-BE49-F238E27FC236}">
                <a16:creationId xmlns:a16="http://schemas.microsoft.com/office/drawing/2014/main" id="{13390A07-4BE6-964C-AFC8-7E293FF4D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053" y="1436801"/>
            <a:ext cx="6014185" cy="39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CA74-213B-B84D-B6D4-11FEB83F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1C754-E713-994D-A851-BDC005426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890" y="908049"/>
            <a:ext cx="5810249" cy="42338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A radio for picking up signals from space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 helmet to stop radiation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 microwave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This is a microwave oven made by Husqvarna of Sweden in 1960's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704B62-9B7D-7F4A-86BC-229D7540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7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9" descr="detail image">
            <a:extLst>
              <a:ext uri="{FF2B5EF4-FFF2-40B4-BE49-F238E27FC236}">
                <a16:creationId xmlns:a16="http://schemas.microsoft.com/office/drawing/2014/main" id="{88677BEE-C1FE-464D-9209-18DC2701F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2514600"/>
            <a:ext cx="30607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36048-BBB2-4647-80A9-B6FBE086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MYSTERY OBJECT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767CA-B467-614D-9360-C96AC189B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It is NOT a cannonball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It was used in the early 1900 in the theatre.</a:t>
            </a:r>
          </a:p>
          <a:p>
            <a:pPr lvl="0"/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Clue:</a:t>
            </a:r>
            <a:r>
              <a:rPr lang="en-US" sz="3200" dirty="0">
                <a:solidFill>
                  <a:schemeClr val="bg1"/>
                </a:solidFill>
              </a:rPr>
              <a:t> You might  associate the name with a James Bond film or one of the balls in the lottery!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22ACA4A-D975-C443-A6B9-33D6ADFB80B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b="13487"/>
          <a:stretch/>
        </p:blipFill>
        <p:spPr>
          <a:xfrm rot="5400000">
            <a:off x="5929726" y="595726"/>
            <a:ext cx="6858000" cy="5666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5C0554-1E0D-3546-9EB6-E5BF5057D5BF}"/>
              </a:ext>
            </a:extLst>
          </p:cNvPr>
          <p:cNvSpPr txBox="1"/>
          <p:nvPr/>
        </p:nvSpPr>
        <p:spPr>
          <a:xfrm>
            <a:off x="831873" y="5858443"/>
            <a:ext cx="502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It is a thunder ball for making the sound of thunder at the theatre!</a:t>
            </a:r>
          </a:p>
        </p:txBody>
      </p:sp>
    </p:spTree>
    <p:extLst>
      <p:ext uri="{BB962C8B-B14F-4D97-AF65-F5344CB8AC3E}">
        <p14:creationId xmlns:p14="http://schemas.microsoft.com/office/powerpoint/2010/main" val="37673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7D0F-4EEE-BC4D-AAC5-E71CAE03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F077BA-8706-E245-9469-F4047BC9A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417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8" descr="detail image">
            <a:extLst>
              <a:ext uri="{FF2B5EF4-FFF2-40B4-BE49-F238E27FC236}">
                <a16:creationId xmlns:a16="http://schemas.microsoft.com/office/drawing/2014/main" id="{3D362C1B-02C1-6347-B873-0AA7F3674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61787"/>
            <a:ext cx="7536150" cy="56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C1E56-16A0-BD4D-BBB0-596CCA1D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14475"/>
            <a:ext cx="3890962" cy="466248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A TV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An oven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 hamster house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0" indent="0">
              <a:buNone/>
            </a:pPr>
            <a:r>
              <a:rPr lang="en-GB" dirty="0"/>
              <a:t>This Baird </a:t>
            </a:r>
            <a:r>
              <a:rPr lang="en-GB" dirty="0" err="1"/>
              <a:t>Televisor</a:t>
            </a:r>
            <a:r>
              <a:rPr lang="en-GB" dirty="0"/>
              <a:t> from around 1930–2 is an example of the first commercially available television.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oughnut, donut, ware, blue&#10;&#10;Description automatically generated">
            <a:extLst>
              <a:ext uri="{FF2B5EF4-FFF2-40B4-BE49-F238E27FC236}">
                <a16:creationId xmlns:a16="http://schemas.microsoft.com/office/drawing/2014/main" id="{905C545D-0C9F-0741-97B6-485A81B40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24" r="24621" b="1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4" descr="A picture containing egg, sitting, food, phone&#10;&#10;Description automatically generated">
            <a:extLst>
              <a:ext uri="{FF2B5EF4-FFF2-40B4-BE49-F238E27FC236}">
                <a16:creationId xmlns:a16="http://schemas.microsoft.com/office/drawing/2014/main" id="{8733CADF-D763-9F47-9E45-AC8280B38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85" r="21310" b="-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3FF55F-01BF-164A-A18C-BDEA0A32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dirty="0"/>
              <a:t>What do you think these may have been used for</a:t>
            </a:r>
            <a:r>
              <a:rPr lang="en-US" sz="2800" b="1" kern="1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E9EC0-F719-844B-82C6-0791FA40A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456" y="1877170"/>
            <a:ext cx="2804504" cy="441694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Clue: You might have a rabbit’s foot or heather?</a:t>
            </a:r>
          </a:p>
          <a:p>
            <a:r>
              <a:rPr lang="en-US" sz="2400" dirty="0"/>
              <a:t>They are lucky charms. </a:t>
            </a:r>
          </a:p>
          <a:p>
            <a:r>
              <a:rPr lang="en-US" sz="2400" dirty="0"/>
              <a:t> On the right is a hag stone charm and on the left is a human tooth used as good luck charm.</a:t>
            </a:r>
          </a:p>
        </p:txBody>
      </p:sp>
    </p:spTree>
    <p:extLst>
      <p:ext uri="{BB962C8B-B14F-4D97-AF65-F5344CB8AC3E}">
        <p14:creationId xmlns:p14="http://schemas.microsoft.com/office/powerpoint/2010/main" val="30673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A140-A1EF-BA43-A796-42C1FFDC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MYSTERY 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6487C-C4AD-B640-B6AC-CA009006C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4600" dirty="0"/>
              <a:t>This was used at the time of Mary Queen of Scots reign.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4600" dirty="0"/>
          </a:p>
          <a:p>
            <a:pPr lvl="0"/>
            <a:r>
              <a:rPr lang="en-US" sz="4600" b="1" dirty="0"/>
              <a:t>Clue:</a:t>
            </a:r>
            <a:r>
              <a:rPr lang="en-US" sz="4600" dirty="0"/>
              <a:t> You might see a similar thing used on vehicles on documentaries about the police!</a:t>
            </a:r>
          </a:p>
          <a:p>
            <a:pPr lvl="0"/>
            <a:r>
              <a:rPr lang="en-US" sz="4600" dirty="0"/>
              <a:t>It is a calthrop- these were used to disable horses in battle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B61830C-1784-8747-9100-47E701DC5100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 rot="5400000">
            <a:off x="5795743" y="1358794"/>
            <a:ext cx="5239568" cy="41371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269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57B4A-79E5-214B-AF25-0D20EAF0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Singer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Xtraordinary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D7C6B-C7C4-884B-8605-5E22E8970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121763"/>
            <a:ext cx="5157216" cy="409597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This bike was designed to make cycling safer.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What was dangerous about riding a penny-farthing?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Going over the handlebars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Placeholder 5" descr="A bicycle leaning against a wall&#10;&#10;Description automatically generated">
            <a:extLst>
              <a:ext uri="{FF2B5EF4-FFF2-40B4-BE49-F238E27FC236}">
                <a16:creationId xmlns:a16="http://schemas.microsoft.com/office/drawing/2014/main" id="{9C42E167-E654-D647-B1BC-4E399EAF92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4" b="354"/>
          <a:stretch>
            <a:fillRect/>
          </a:stretch>
        </p:blipFill>
        <p:spPr>
          <a:xfrm>
            <a:off x="6969642" y="1481664"/>
            <a:ext cx="4736963" cy="37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21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99CF-0440-2440-8BA5-E1FED7F6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What are these for?</a:t>
            </a:r>
          </a:p>
        </p:txBody>
      </p:sp>
      <p:pic>
        <p:nvPicPr>
          <p:cNvPr id="5" name="Content Placeholder 4" descr="A picture containing ax, different, arranged&#10;&#10;Description automatically generated">
            <a:extLst>
              <a:ext uri="{FF2B5EF4-FFF2-40B4-BE49-F238E27FC236}">
                <a16:creationId xmlns:a16="http://schemas.microsoft.com/office/drawing/2014/main" id="{069FE946-49DB-6A45-BCAC-5B4A0AC73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24" r="-3" b="11089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3077D-5B6E-944D-8AD6-33BCFEB6C4B3}"/>
              </a:ext>
            </a:extLst>
          </p:cNvPr>
          <p:cNvSpPr txBox="1"/>
          <p:nvPr/>
        </p:nvSpPr>
        <p:spPr>
          <a:xfrm>
            <a:off x="7533314" y="1188720"/>
            <a:ext cx="3817439" cy="498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400" dirty="0"/>
              <a:t>To be worn in a public bath to protect your feet from the hot floor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400" dirty="0"/>
              <a:t>They are stilts for religious performances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400" dirty="0"/>
              <a:t>For keeping your dress out of the dirt (and other nasty things) on the street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They are Ottoman bath house clogs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66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C466-8381-864A-86F8-E61D7715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These pieces of </a:t>
            </a: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jewellery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are made from something very unusual. Can you guess what it is?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F5858-808F-344B-8850-510512F3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96" y="5859140"/>
            <a:ext cx="10906008" cy="49721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hair</a:t>
            </a:r>
          </a:p>
        </p:txBody>
      </p:sp>
      <p:pic>
        <p:nvPicPr>
          <p:cNvPr id="9" name="Picture 8" descr="A picture containing indoor, brown, table, sitting&#10;&#10;Description automatically generated">
            <a:extLst>
              <a:ext uri="{FF2B5EF4-FFF2-40B4-BE49-F238E27FC236}">
                <a16:creationId xmlns:a16="http://schemas.microsoft.com/office/drawing/2014/main" id="{AA6D22D6-C840-CA42-9C43-96607EF14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8060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7" name="Picture 6" descr="A necklace on a table&#10;&#10;Description automatically generated">
            <a:extLst>
              <a:ext uri="{FF2B5EF4-FFF2-40B4-BE49-F238E27FC236}">
                <a16:creationId xmlns:a16="http://schemas.microsoft.com/office/drawing/2014/main" id="{3D04F6C6-B89E-CD48-B013-C695607E0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0" r="7874" b="4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DC1CF4-9373-1C4B-B51A-5C52A18146A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1" r="17667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B89A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6F8D8-E3F6-8141-AE1B-688E5078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0804"/>
            <a:ext cx="4391024" cy="1907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is it?</a:t>
            </a:r>
          </a:p>
        </p:txBody>
      </p:sp>
      <p:pic>
        <p:nvPicPr>
          <p:cNvPr id="4" name="Picture 4" descr="detail image">
            <a:extLst>
              <a:ext uri="{FF2B5EF4-FFF2-40B4-BE49-F238E27FC236}">
                <a16:creationId xmlns:a16="http://schemas.microsoft.com/office/drawing/2014/main" id="{316F80AA-A7F1-3445-A5BC-F8B2B011BF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0" b="12360"/>
          <a:stretch>
            <a:fillRect/>
          </a:stretch>
        </p:blipFill>
        <p:spPr bwMode="auto"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36F262D-C425-B342-B29F-D3380202440A}"/>
              </a:ext>
            </a:extLst>
          </p:cNvPr>
          <p:cNvSpPr txBox="1"/>
          <p:nvPr/>
        </p:nvSpPr>
        <p:spPr>
          <a:xfrm>
            <a:off x="5664201" y="4197093"/>
            <a:ext cx="5689599" cy="2479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9144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The Crank handle from a portable cinema projector</a:t>
            </a:r>
          </a:p>
          <a:p>
            <a:pPr marL="9144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Part of a cheese grater</a:t>
            </a:r>
          </a:p>
          <a:p>
            <a:pPr marL="9144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 police officer’s truncheon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It dates from 1900-1910. The projection lamp would run from a car battery and the film would be cranked with this handle.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379</Words>
  <Application>Microsoft Macintosh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Glasgow Museums Unusual Objects Quiz</vt:lpstr>
      <vt:lpstr>MYSTERY OBJECT</vt:lpstr>
      <vt:lpstr>What is it?</vt:lpstr>
      <vt:lpstr>What do you think these may have been used for?</vt:lpstr>
      <vt:lpstr>MYSTERY OBJECT</vt:lpstr>
      <vt:lpstr>The Singer Xtraordinary </vt:lpstr>
      <vt:lpstr>What are these for?</vt:lpstr>
      <vt:lpstr>These pieces of jewellery are made from something very unusual. Can you guess what it is?</vt:lpstr>
      <vt:lpstr>What is it?</vt:lpstr>
      <vt:lpstr>What do you think this is used for?</vt:lpstr>
      <vt:lpstr>What is 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alternative name for the Glasgow underground?</dc:title>
  <dc:creator>Diana Morton</dc:creator>
  <cp:lastModifiedBy>Diana Morton</cp:lastModifiedBy>
  <cp:revision>14</cp:revision>
  <dcterms:created xsi:type="dcterms:W3CDTF">2020-10-28T14:46:41Z</dcterms:created>
  <dcterms:modified xsi:type="dcterms:W3CDTF">2021-04-06T09:44:13Z</dcterms:modified>
</cp:coreProperties>
</file>