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 id="2147483725" r:id="rId3"/>
  </p:sldMasterIdLst>
  <p:notesMasterIdLst>
    <p:notesMasterId r:id="rId69"/>
  </p:notesMasterIdLst>
  <p:sldIdLst>
    <p:sldId id="4611" r:id="rId4"/>
    <p:sldId id="4608" r:id="rId5"/>
    <p:sldId id="258" r:id="rId6"/>
    <p:sldId id="4609" r:id="rId7"/>
    <p:sldId id="4610" r:id="rId8"/>
    <p:sldId id="4612" r:id="rId9"/>
    <p:sldId id="307" r:id="rId10"/>
    <p:sldId id="4551" r:id="rId11"/>
    <p:sldId id="4552" r:id="rId12"/>
    <p:sldId id="4553" r:id="rId13"/>
    <p:sldId id="4554" r:id="rId14"/>
    <p:sldId id="4555" r:id="rId15"/>
    <p:sldId id="4556" r:id="rId16"/>
    <p:sldId id="4557" r:id="rId17"/>
    <p:sldId id="4572" r:id="rId18"/>
    <p:sldId id="4563" r:id="rId19"/>
    <p:sldId id="4607" r:id="rId20"/>
    <p:sldId id="4564" r:id="rId21"/>
    <p:sldId id="4565" r:id="rId22"/>
    <p:sldId id="4594" r:id="rId23"/>
    <p:sldId id="4567" r:id="rId24"/>
    <p:sldId id="4578" r:id="rId25"/>
    <p:sldId id="4587" r:id="rId26"/>
    <p:sldId id="4588" r:id="rId27"/>
    <p:sldId id="4579" r:id="rId28"/>
    <p:sldId id="4589" r:id="rId29"/>
    <p:sldId id="4580" r:id="rId30"/>
    <p:sldId id="4590" r:id="rId31"/>
    <p:sldId id="4581" r:id="rId32"/>
    <p:sldId id="4591" r:id="rId33"/>
    <p:sldId id="4582" r:id="rId34"/>
    <p:sldId id="4592" r:id="rId35"/>
    <p:sldId id="4583" r:id="rId36"/>
    <p:sldId id="4593" r:id="rId37"/>
    <p:sldId id="4586" r:id="rId38"/>
    <p:sldId id="4568" r:id="rId39"/>
    <p:sldId id="4562" r:id="rId40"/>
    <p:sldId id="4558" r:id="rId41"/>
    <p:sldId id="362" r:id="rId42"/>
    <p:sldId id="361" r:id="rId43"/>
    <p:sldId id="363" r:id="rId44"/>
    <p:sldId id="364" r:id="rId45"/>
    <p:sldId id="365" r:id="rId46"/>
    <p:sldId id="4559" r:id="rId47"/>
    <p:sldId id="4606" r:id="rId48"/>
    <p:sldId id="4604" r:id="rId49"/>
    <p:sldId id="4605" r:id="rId50"/>
    <p:sldId id="425" r:id="rId51"/>
    <p:sldId id="427" r:id="rId52"/>
    <p:sldId id="267" r:id="rId53"/>
    <p:sldId id="260" r:id="rId54"/>
    <p:sldId id="261" r:id="rId55"/>
    <p:sldId id="262" r:id="rId56"/>
    <p:sldId id="263" r:id="rId57"/>
    <p:sldId id="264" r:id="rId58"/>
    <p:sldId id="265" r:id="rId59"/>
    <p:sldId id="266" r:id="rId60"/>
    <p:sldId id="269" r:id="rId61"/>
    <p:sldId id="270" r:id="rId62"/>
    <p:sldId id="273" r:id="rId63"/>
    <p:sldId id="429" r:id="rId64"/>
    <p:sldId id="4570" r:id="rId65"/>
    <p:sldId id="4569" r:id="rId66"/>
    <p:sldId id="4561" r:id="rId67"/>
    <p:sldId id="4613" r:id="rId6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948"/>
    <a:srgbClr val="222436"/>
    <a:srgbClr val="F7931D"/>
    <a:srgbClr val="EEF7E4"/>
    <a:srgbClr val="FFFDF8"/>
    <a:srgbClr val="8DC73F"/>
    <a:srgbClr val="ECF8E1"/>
    <a:srgbClr val="91D2F4"/>
    <a:srgbClr val="E0006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410785-68CF-4C1F-B0FC-5252A54CC8AA}" type="datetimeFigureOut">
              <a:rPr lang="nl-NL" smtClean="0"/>
              <a:t>26-10-2023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C9C06-C24E-437F-828D-D1938047F2DA}" type="slidenum">
              <a:rPr lang="nl-NL" smtClean="0"/>
              <a:t>‹#›</a:t>
            </a:fld>
            <a:endParaRPr lang="nl-NL"/>
          </a:p>
        </p:txBody>
      </p:sp>
    </p:spTree>
    <p:extLst>
      <p:ext uri="{BB962C8B-B14F-4D97-AF65-F5344CB8AC3E}">
        <p14:creationId xmlns:p14="http://schemas.microsoft.com/office/powerpoint/2010/main" val="2230532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B2E45"/>
              </a:buClr>
              <a:buSzPts val="1400"/>
              <a:buFont typeface="Arial"/>
              <a:buNone/>
            </a:pPr>
            <a:endParaRPr dirty="0"/>
          </a:p>
        </p:txBody>
      </p:sp>
      <p:sp>
        <p:nvSpPr>
          <p:cNvPr id="406" name="Google Shape;40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39700" lvl="0" indent="0" algn="l" rtl="0">
              <a:lnSpc>
                <a:spcPct val="100000"/>
              </a:lnSpc>
              <a:spcBef>
                <a:spcPts val="0"/>
              </a:spcBef>
              <a:spcAft>
                <a:spcPts val="0"/>
              </a:spcAft>
              <a:buClr>
                <a:schemeClr val="dk1"/>
              </a:buClr>
              <a:buSzPts val="1400"/>
              <a:buFont typeface="Calibri"/>
              <a:buNone/>
            </a:pPr>
            <a:endParaRPr dirty="0"/>
          </a:p>
        </p:txBody>
      </p:sp>
      <p:sp>
        <p:nvSpPr>
          <p:cNvPr id="521" name="Google Shape;52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60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39700" lvl="0" indent="0" algn="l" rtl="0">
              <a:lnSpc>
                <a:spcPct val="100000"/>
              </a:lnSpc>
              <a:spcBef>
                <a:spcPts val="0"/>
              </a:spcBef>
              <a:spcAft>
                <a:spcPts val="0"/>
              </a:spcAft>
              <a:buClr>
                <a:schemeClr val="dk1"/>
              </a:buClr>
              <a:buSzPts val="1400"/>
              <a:buFont typeface="Calibri"/>
              <a:buNone/>
            </a:pPr>
            <a:endParaRPr dirty="0"/>
          </a:p>
        </p:txBody>
      </p:sp>
      <p:sp>
        <p:nvSpPr>
          <p:cNvPr id="521" name="Google Shape;52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61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553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389baeea5b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1389baeea5b_0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sz="1200" dirty="0"/>
          </a:p>
        </p:txBody>
      </p:sp>
      <p:sp>
        <p:nvSpPr>
          <p:cNvPr id="420" name="Google Shape;420;g1389baeea5b_0_2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89baeea5b_0_2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1389baeea5b_0_2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D3D3D"/>
              </a:buClr>
              <a:buSzPts val="1400"/>
              <a:buFont typeface="Arial"/>
              <a:buNone/>
            </a:pPr>
            <a:endParaRPr dirty="0"/>
          </a:p>
        </p:txBody>
      </p:sp>
      <p:sp>
        <p:nvSpPr>
          <p:cNvPr id="427" name="Google Shape;427;g1389baeea5b_0_2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389baeea5b_0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1389baeea5b_0_2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sz="1000" dirty="0">
              <a:solidFill>
                <a:srgbClr val="3D3D3D"/>
              </a:solidFill>
              <a:latin typeface="Arial"/>
              <a:ea typeface="Arial"/>
              <a:cs typeface="Arial"/>
              <a:sym typeface="Arial"/>
            </a:endParaRPr>
          </a:p>
        </p:txBody>
      </p:sp>
      <p:sp>
        <p:nvSpPr>
          <p:cNvPr id="434" name="Google Shape;434;g1389baeea5b_0_2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389baeea5b_0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1389baeea5b_0_2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1800"/>
              </a:spcAft>
              <a:buClr>
                <a:schemeClr val="dk1"/>
              </a:buClr>
              <a:buSzPts val="1100"/>
              <a:buFont typeface="Arial"/>
              <a:buNone/>
            </a:pPr>
            <a:endParaRPr dirty="0">
              <a:solidFill>
                <a:srgbClr val="2B2E45"/>
              </a:solidFill>
              <a:highlight>
                <a:schemeClr val="lt1"/>
              </a:highlight>
            </a:endParaRPr>
          </a:p>
        </p:txBody>
      </p:sp>
      <p:sp>
        <p:nvSpPr>
          <p:cNvPr id="441" name="Google Shape;441;g1389baeea5b_0_2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389baeea5b_0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1389baeea5b_0_2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D3D3D"/>
              </a:buClr>
              <a:buSzPts val="1400"/>
              <a:buFont typeface="Arial"/>
              <a:buNone/>
            </a:pPr>
            <a:endParaRPr sz="1000" dirty="0">
              <a:solidFill>
                <a:srgbClr val="2B2E45"/>
              </a:solidFill>
              <a:highlight>
                <a:schemeClr val="lt1"/>
              </a:highlight>
              <a:latin typeface="Arial"/>
              <a:ea typeface="Arial"/>
              <a:cs typeface="Arial"/>
              <a:sym typeface="Arial"/>
            </a:endParaRPr>
          </a:p>
        </p:txBody>
      </p:sp>
      <p:sp>
        <p:nvSpPr>
          <p:cNvPr id="448" name="Google Shape;448;g1389baeea5b_0_2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389baeea5b_0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1389baeea5b_0_2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455" name="Google Shape;455;g1389baeea5b_0_2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966146" y="3657737"/>
            <a:ext cx="5015120" cy="1197033"/>
          </a:xfrm>
        </p:spPr>
        <p:txBody>
          <a:bodyPr anchor="b">
            <a:normAutofit/>
          </a:bodyPr>
          <a:lstStyle>
            <a:lvl1pPr algn="l">
              <a:defRPr sz="3600">
                <a:solidFill>
                  <a:srgbClr val="F1841A"/>
                </a:solidFill>
                <a:latin typeface="Vista Sans OTCE Reg" panose="02000503030000020004" pitchFamily="50" charset="0"/>
              </a:defRPr>
            </a:lvl1pPr>
          </a:lstStyle>
          <a:p>
            <a:r>
              <a:rPr lang="nl-NL"/>
              <a:t>Klik om de stijl te bewerken</a:t>
            </a:r>
            <a:endParaRPr lang="nl-NL" dirty="0"/>
          </a:p>
        </p:txBody>
      </p:sp>
      <p:sp>
        <p:nvSpPr>
          <p:cNvPr id="3" name="Ondertitel 2"/>
          <p:cNvSpPr>
            <a:spLocks noGrp="1"/>
          </p:cNvSpPr>
          <p:nvPr>
            <p:ph type="subTitle" idx="1" hasCustomPrompt="1"/>
          </p:nvPr>
        </p:nvSpPr>
        <p:spPr>
          <a:xfrm>
            <a:off x="5966146" y="5981360"/>
            <a:ext cx="5029211" cy="461004"/>
          </a:xfrm>
        </p:spPr>
        <p:txBody>
          <a:bodyPr>
            <a:normAutofit/>
          </a:bodyPr>
          <a:lstStyle>
            <a:lvl1pPr marL="0" indent="0" algn="l">
              <a:buNone/>
              <a:defRPr sz="2000">
                <a:solidFill>
                  <a:srgbClr val="1F315B"/>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Klik om de stijl te bewerken</a:t>
            </a:r>
          </a:p>
        </p:txBody>
      </p:sp>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4785" b="33255"/>
          <a:stretch/>
        </p:blipFill>
        <p:spPr>
          <a:xfrm>
            <a:off x="0" y="0"/>
            <a:ext cx="12192000" cy="3414319"/>
          </a:xfrm>
          <a:prstGeom prst="rect">
            <a:avLst/>
          </a:prstGeom>
        </p:spPr>
      </p:pic>
      <p:pic>
        <p:nvPicPr>
          <p:cNvPr id="8" name="Afbeelding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239" t="9011" r="3987" b="12955"/>
          <a:stretch/>
        </p:blipFill>
        <p:spPr>
          <a:xfrm>
            <a:off x="1360636" y="4229723"/>
            <a:ext cx="2141193" cy="1618449"/>
          </a:xfrm>
          <a:prstGeom prst="rect">
            <a:avLst/>
          </a:prstGeom>
        </p:spPr>
      </p:pic>
      <p:cxnSp>
        <p:nvCxnSpPr>
          <p:cNvPr id="10" name="Straight Connector 2"/>
          <p:cNvCxnSpPr/>
          <p:nvPr userDrawn="1"/>
        </p:nvCxnSpPr>
        <p:spPr>
          <a:xfrm>
            <a:off x="5966146" y="6548684"/>
            <a:ext cx="4964711" cy="0"/>
          </a:xfrm>
          <a:prstGeom prst="line">
            <a:avLst/>
          </a:prstGeom>
          <a:ln w="19050">
            <a:solidFill>
              <a:srgbClr val="3AB7E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37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40"/>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6EBFAAFA-F63B-4951-A5CF-9319E77AC49C}" type="datetimeFigureOut">
              <a:rPr lang="nl-NL" smtClean="0">
                <a:solidFill>
                  <a:prstClr val="black">
                    <a:tint val="75000"/>
                  </a:prstClr>
                </a:solidFill>
              </a:rPr>
              <a:pPr/>
              <a:t>26-10-2023</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979169D1-F06F-4A9C-8B8C-8920E2B7E4D5}"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1172455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EBFAAFA-F63B-4951-A5CF-9319E77AC49C}" type="datetimeFigureOut">
              <a:rPr lang="nl-NL" smtClean="0">
                <a:solidFill>
                  <a:prstClr val="black">
                    <a:tint val="75000"/>
                  </a:prstClr>
                </a:solidFill>
              </a:rPr>
              <a:pPr/>
              <a:t>26-10-2023</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979169D1-F06F-4A9C-8B8C-8920E2B7E4D5}"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142464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7"/>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9"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1"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EBFAAFA-F63B-4951-A5CF-9319E77AC49C}" type="datetimeFigureOut">
              <a:rPr lang="nl-NL" smtClean="0">
                <a:solidFill>
                  <a:prstClr val="black">
                    <a:tint val="75000"/>
                  </a:prstClr>
                </a:solidFill>
              </a:rPr>
              <a:pPr/>
              <a:t>26-10-2023</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979169D1-F06F-4A9C-8B8C-8920E2B7E4D5}"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1950909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EBFAAFA-F63B-4951-A5CF-9319E77AC49C}" type="datetimeFigureOut">
              <a:rPr lang="nl-NL" smtClean="0">
                <a:solidFill>
                  <a:prstClr val="black">
                    <a:tint val="75000"/>
                  </a:prstClr>
                </a:solidFill>
              </a:rPr>
              <a:pPr/>
              <a:t>26-10-2023</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979169D1-F06F-4A9C-8B8C-8920E2B7E4D5}"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3104251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EBFAAFA-F63B-4951-A5CF-9319E77AC49C}" type="datetimeFigureOut">
              <a:rPr lang="nl-NL" smtClean="0">
                <a:solidFill>
                  <a:prstClr val="black">
                    <a:tint val="75000"/>
                  </a:prstClr>
                </a:solidFill>
              </a:rPr>
              <a:pPr/>
              <a:t>26-10-2023</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979169D1-F06F-4A9C-8B8C-8920E2B7E4D5}"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553818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EBFAAFA-F63B-4951-A5CF-9319E77AC49C}" type="datetimeFigureOut">
              <a:rPr lang="nl-NL" smtClean="0">
                <a:solidFill>
                  <a:prstClr val="black">
                    <a:tint val="75000"/>
                  </a:prstClr>
                </a:solidFill>
              </a:rPr>
              <a:pPr/>
              <a:t>26-10-2023</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979169D1-F06F-4A9C-8B8C-8920E2B7E4D5}"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1902226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EBFAAFA-F63B-4951-A5CF-9319E77AC49C}" type="datetimeFigureOut">
              <a:rPr lang="nl-NL" smtClean="0">
                <a:solidFill>
                  <a:prstClr val="black">
                    <a:tint val="75000"/>
                  </a:prstClr>
                </a:solidFill>
              </a:rPr>
              <a:pPr/>
              <a:t>26-10-2023</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979169D1-F06F-4A9C-8B8C-8920E2B7E4D5}"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618432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EBFAAFA-F63B-4951-A5CF-9319E77AC49C}" type="datetimeFigureOut">
              <a:rPr lang="nl-NL" smtClean="0">
                <a:solidFill>
                  <a:prstClr val="black">
                    <a:tint val="75000"/>
                  </a:prstClr>
                </a:solidFill>
              </a:rPr>
              <a:pPr/>
              <a:t>26-10-2023</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979169D1-F06F-4A9C-8B8C-8920E2B7E4D5}"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2998404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1"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1"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EBFAAFA-F63B-4951-A5CF-9319E77AC49C}" type="datetimeFigureOut">
              <a:rPr lang="nl-NL" smtClean="0">
                <a:solidFill>
                  <a:prstClr val="black">
                    <a:tint val="75000"/>
                  </a:prstClr>
                </a:solidFill>
              </a:rPr>
              <a:pPr/>
              <a:t>26-10-2023</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979169D1-F06F-4A9C-8B8C-8920E2B7E4D5}"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3579123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6"/>
          <p:cNvPicPr>
            <a:picLocks noChangeAspect="1"/>
          </p:cNvPicPr>
          <p:nvPr userDrawn="1"/>
        </p:nvPicPr>
        <p:blipFill>
          <a:blip r:embed="rId2">
            <a:extLst>
              <a:ext uri="{28A0092B-C50C-407E-A947-70E740481C1C}">
                <a14:useLocalDpi xmlns:a14="http://schemas.microsoft.com/office/drawing/2010/main" val="0"/>
              </a:ext>
            </a:extLst>
          </a:blip>
          <a:srcRect t="14784" b="33255"/>
          <a:stretch>
            <a:fillRect/>
          </a:stretch>
        </p:blipFill>
        <p:spPr bwMode="auto">
          <a:xfrm>
            <a:off x="0" y="0"/>
            <a:ext cx="121920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7"/>
          <p:cNvPicPr>
            <a:picLocks noChangeAspect="1"/>
          </p:cNvPicPr>
          <p:nvPr userDrawn="1"/>
        </p:nvPicPr>
        <p:blipFill>
          <a:blip r:embed="rId3">
            <a:extLst>
              <a:ext uri="{28A0092B-C50C-407E-A947-70E740481C1C}">
                <a14:useLocalDpi xmlns:a14="http://schemas.microsoft.com/office/drawing/2010/main" val="0"/>
              </a:ext>
            </a:extLst>
          </a:blip>
          <a:srcRect l="2238" t="9010" r="3987" b="12955"/>
          <a:stretch>
            <a:fillRect/>
          </a:stretch>
        </p:blipFill>
        <p:spPr bwMode="auto">
          <a:xfrm>
            <a:off x="1360488" y="4229100"/>
            <a:ext cx="2141537"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2"/>
          <p:cNvCxnSpPr/>
          <p:nvPr userDrawn="1"/>
        </p:nvCxnSpPr>
        <p:spPr>
          <a:xfrm>
            <a:off x="5965825" y="6548438"/>
            <a:ext cx="4965700" cy="0"/>
          </a:xfrm>
          <a:prstGeom prst="line">
            <a:avLst/>
          </a:prstGeom>
          <a:ln w="19050">
            <a:solidFill>
              <a:srgbClr val="3AB7E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5966146" y="3657737"/>
            <a:ext cx="5015120" cy="1197033"/>
          </a:xfrm>
        </p:spPr>
        <p:txBody>
          <a:bodyPr anchor="b">
            <a:normAutofit/>
          </a:bodyPr>
          <a:lstStyle>
            <a:lvl1pPr algn="l">
              <a:defRPr sz="3600">
                <a:solidFill>
                  <a:srgbClr val="F1841A"/>
                </a:solidFill>
                <a:latin typeface="Vista Sans OTCE Reg" panose="02000503030000020004" pitchFamily="50" charset="0"/>
              </a:defRPr>
            </a:lvl1pPr>
          </a:lstStyle>
          <a:p>
            <a:r>
              <a:rPr lang="nl-NL"/>
              <a:t>Klik om de stijl te bewerken</a:t>
            </a:r>
            <a:endParaRPr lang="nl-NL" dirty="0"/>
          </a:p>
        </p:txBody>
      </p:sp>
      <p:sp>
        <p:nvSpPr>
          <p:cNvPr id="3" name="Ondertitel 2"/>
          <p:cNvSpPr>
            <a:spLocks noGrp="1"/>
          </p:cNvSpPr>
          <p:nvPr>
            <p:ph type="subTitle" idx="1"/>
          </p:nvPr>
        </p:nvSpPr>
        <p:spPr>
          <a:xfrm>
            <a:off x="5966146" y="5981360"/>
            <a:ext cx="5029211" cy="461004"/>
          </a:xfrm>
        </p:spPr>
        <p:txBody>
          <a:bodyPr>
            <a:normAutofit/>
          </a:bodyPr>
          <a:lstStyle>
            <a:lvl1pPr marL="0" indent="0" algn="l">
              <a:buNone/>
              <a:defRPr sz="2000">
                <a:solidFill>
                  <a:srgbClr val="1F315B"/>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ondertitelstijl van het model te bewerken</a:t>
            </a:r>
            <a:endParaRPr lang="nl-NL" dirty="0"/>
          </a:p>
        </p:txBody>
      </p:sp>
    </p:spTree>
    <p:extLst>
      <p:ext uri="{BB962C8B-B14F-4D97-AF65-F5344CB8AC3E}">
        <p14:creationId xmlns:p14="http://schemas.microsoft.com/office/powerpoint/2010/main" val="37656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3" name="Ondertitel 2"/>
          <p:cNvSpPr>
            <a:spLocks noGrp="1"/>
          </p:cNvSpPr>
          <p:nvPr>
            <p:ph type="subTitle" idx="1" hasCustomPrompt="1"/>
          </p:nvPr>
        </p:nvSpPr>
        <p:spPr>
          <a:xfrm>
            <a:off x="5966146" y="5981360"/>
            <a:ext cx="5029211" cy="461004"/>
          </a:xfrm>
        </p:spPr>
        <p:txBody>
          <a:bodyPr>
            <a:normAutofit/>
          </a:bodyPr>
          <a:lstStyle>
            <a:lvl1pPr marL="0" indent="0" algn="l">
              <a:buNone/>
              <a:defRPr sz="2000">
                <a:solidFill>
                  <a:srgbClr val="1F315B"/>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Klik om de stijl te bewerken</a:t>
            </a:r>
          </a:p>
        </p:txBody>
      </p:sp>
      <p:cxnSp>
        <p:nvCxnSpPr>
          <p:cNvPr id="10" name="Straight Connector 2"/>
          <p:cNvCxnSpPr/>
          <p:nvPr userDrawn="1"/>
        </p:nvCxnSpPr>
        <p:spPr>
          <a:xfrm>
            <a:off x="5966146" y="6548684"/>
            <a:ext cx="4964711" cy="0"/>
          </a:xfrm>
          <a:prstGeom prst="line">
            <a:avLst/>
          </a:prstGeom>
          <a:ln w="19050">
            <a:solidFill>
              <a:srgbClr val="3AB7E2"/>
            </a:solidFill>
          </a:ln>
        </p:spPr>
        <p:style>
          <a:lnRef idx="1">
            <a:schemeClr val="accent1"/>
          </a:lnRef>
          <a:fillRef idx="0">
            <a:schemeClr val="accent1"/>
          </a:fillRef>
          <a:effectRef idx="0">
            <a:schemeClr val="accent1"/>
          </a:effectRef>
          <a:fontRef idx="minor">
            <a:schemeClr val="tx1"/>
          </a:fontRef>
        </p:style>
      </p:cxnSp>
      <p:pic>
        <p:nvPicPr>
          <p:cNvPr id="9" name="Afbeelding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239" t="9011" r="3987" b="12955"/>
          <a:stretch/>
        </p:blipFill>
        <p:spPr>
          <a:xfrm>
            <a:off x="413989" y="4085787"/>
            <a:ext cx="1230085" cy="929776"/>
          </a:xfrm>
          <a:prstGeom prst="rect">
            <a:avLst/>
          </a:prstGeom>
        </p:spPr>
      </p:pic>
      <p:sp>
        <p:nvSpPr>
          <p:cNvPr id="11" name="Rechthoek 10"/>
          <p:cNvSpPr/>
          <p:nvPr userDrawn="1"/>
        </p:nvSpPr>
        <p:spPr>
          <a:xfrm>
            <a:off x="257187" y="5188056"/>
            <a:ext cx="1619358" cy="888084"/>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prstClr val="white"/>
                </a:solidFill>
              </a:rPr>
              <a:t>Logo Partner</a:t>
            </a:r>
          </a:p>
        </p:txBody>
      </p:sp>
      <p:sp>
        <p:nvSpPr>
          <p:cNvPr id="12" name="Rechthoek 11"/>
          <p:cNvSpPr/>
          <p:nvPr userDrawn="1"/>
        </p:nvSpPr>
        <p:spPr>
          <a:xfrm>
            <a:off x="2033347" y="4085787"/>
            <a:ext cx="1619358" cy="888084"/>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prstClr val="white"/>
                </a:solidFill>
              </a:rPr>
              <a:t>Logo Partner</a:t>
            </a:r>
          </a:p>
        </p:txBody>
      </p:sp>
      <p:sp>
        <p:nvSpPr>
          <p:cNvPr id="13" name="Rechthoek 12"/>
          <p:cNvSpPr/>
          <p:nvPr userDrawn="1"/>
        </p:nvSpPr>
        <p:spPr>
          <a:xfrm>
            <a:off x="2033347" y="5188056"/>
            <a:ext cx="1619358" cy="888084"/>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prstClr val="white"/>
                </a:solidFill>
              </a:rPr>
              <a:t>Logo Partner</a:t>
            </a:r>
          </a:p>
        </p:txBody>
      </p:sp>
      <p:sp>
        <p:nvSpPr>
          <p:cNvPr id="14" name="Rechthoek 13"/>
          <p:cNvSpPr/>
          <p:nvPr userDrawn="1"/>
        </p:nvSpPr>
        <p:spPr>
          <a:xfrm>
            <a:off x="3826285" y="4085787"/>
            <a:ext cx="1619358" cy="888084"/>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prstClr val="white"/>
                </a:solidFill>
              </a:rPr>
              <a:t>Logo Partner</a:t>
            </a:r>
          </a:p>
        </p:txBody>
      </p:sp>
      <p:sp>
        <p:nvSpPr>
          <p:cNvPr id="15" name="Rechthoek 14"/>
          <p:cNvSpPr/>
          <p:nvPr userDrawn="1"/>
        </p:nvSpPr>
        <p:spPr>
          <a:xfrm>
            <a:off x="3826285" y="5188056"/>
            <a:ext cx="1619358" cy="888084"/>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prstClr val="white"/>
                </a:solidFill>
              </a:rPr>
              <a:t>Logo Partner</a:t>
            </a:r>
          </a:p>
        </p:txBody>
      </p:sp>
      <p:pic>
        <p:nvPicPr>
          <p:cNvPr id="16" name="Afbeelding 15"/>
          <p:cNvPicPr>
            <a:picLocks noChangeAspect="1"/>
          </p:cNvPicPr>
          <p:nvPr userDrawn="1"/>
        </p:nvPicPr>
        <p:blipFill rotWithShape="1">
          <a:blip r:embed="rId3" cstate="print">
            <a:extLst>
              <a:ext uri="{28A0092B-C50C-407E-A947-70E740481C1C}">
                <a14:useLocalDpi xmlns:a14="http://schemas.microsoft.com/office/drawing/2010/main" val="0"/>
              </a:ext>
            </a:extLst>
          </a:blip>
          <a:srcRect t="14785" b="33255"/>
          <a:stretch/>
        </p:blipFill>
        <p:spPr>
          <a:xfrm>
            <a:off x="0" y="0"/>
            <a:ext cx="12192000" cy="3414319"/>
          </a:xfrm>
          <a:prstGeom prst="rect">
            <a:avLst/>
          </a:prstGeom>
        </p:spPr>
      </p:pic>
      <p:cxnSp>
        <p:nvCxnSpPr>
          <p:cNvPr id="18" name="Straight Connector 2"/>
          <p:cNvCxnSpPr/>
          <p:nvPr userDrawn="1"/>
        </p:nvCxnSpPr>
        <p:spPr>
          <a:xfrm>
            <a:off x="5966146" y="6548684"/>
            <a:ext cx="4964711" cy="0"/>
          </a:xfrm>
          <a:prstGeom prst="line">
            <a:avLst/>
          </a:prstGeom>
          <a:ln w="19050">
            <a:solidFill>
              <a:srgbClr val="3AB7E2"/>
            </a:solidFill>
          </a:ln>
        </p:spPr>
        <p:style>
          <a:lnRef idx="1">
            <a:schemeClr val="accent1"/>
          </a:lnRef>
          <a:fillRef idx="0">
            <a:schemeClr val="accent1"/>
          </a:fillRef>
          <a:effectRef idx="0">
            <a:schemeClr val="accent1"/>
          </a:effectRef>
          <a:fontRef idx="minor">
            <a:schemeClr val="tx1"/>
          </a:fontRef>
        </p:style>
      </p:cxnSp>
      <p:sp>
        <p:nvSpPr>
          <p:cNvPr id="17" name="Titel 1"/>
          <p:cNvSpPr>
            <a:spLocks noGrp="1"/>
          </p:cNvSpPr>
          <p:nvPr>
            <p:ph type="ctrTitle"/>
          </p:nvPr>
        </p:nvSpPr>
        <p:spPr>
          <a:xfrm>
            <a:off x="5966146" y="3657737"/>
            <a:ext cx="5015120" cy="1197033"/>
          </a:xfrm>
        </p:spPr>
        <p:txBody>
          <a:bodyPr anchor="b">
            <a:normAutofit/>
          </a:bodyPr>
          <a:lstStyle>
            <a:lvl1pPr algn="l">
              <a:defRPr sz="3600">
                <a:solidFill>
                  <a:srgbClr val="F1841A"/>
                </a:solidFill>
                <a:latin typeface="Vista Sans OTCE Reg" panose="02000503030000020004" pitchFamily="50" charset="0"/>
              </a:defRPr>
            </a:lvl1pPr>
          </a:lstStyle>
          <a:p>
            <a:r>
              <a:rPr lang="nl-NL"/>
              <a:t>Klik om de stijl te bewerken</a:t>
            </a:r>
            <a:endParaRPr lang="nl-NL" dirty="0"/>
          </a:p>
        </p:txBody>
      </p:sp>
    </p:spTree>
    <p:extLst>
      <p:ext uri="{BB962C8B-B14F-4D97-AF65-F5344CB8AC3E}">
        <p14:creationId xmlns:p14="http://schemas.microsoft.com/office/powerpoint/2010/main" val="3759212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cxnSp>
        <p:nvCxnSpPr>
          <p:cNvPr id="4" name="Straight Connector 2"/>
          <p:cNvCxnSpPr/>
          <p:nvPr userDrawn="1"/>
        </p:nvCxnSpPr>
        <p:spPr>
          <a:xfrm>
            <a:off x="5965825" y="6548438"/>
            <a:ext cx="4965700" cy="0"/>
          </a:xfrm>
          <a:prstGeom prst="line">
            <a:avLst/>
          </a:prstGeom>
          <a:ln w="19050">
            <a:solidFill>
              <a:srgbClr val="3AB7E2"/>
            </a:solidFill>
          </a:ln>
        </p:spPr>
        <p:style>
          <a:lnRef idx="1">
            <a:schemeClr val="accent1"/>
          </a:lnRef>
          <a:fillRef idx="0">
            <a:schemeClr val="accent1"/>
          </a:fillRef>
          <a:effectRef idx="0">
            <a:schemeClr val="accent1"/>
          </a:effectRef>
          <a:fontRef idx="minor">
            <a:schemeClr val="tx1"/>
          </a:fontRef>
        </p:style>
      </p:cxnSp>
      <p:pic>
        <p:nvPicPr>
          <p:cNvPr id="5" name="Afbeelding 7"/>
          <p:cNvPicPr>
            <a:picLocks noChangeAspect="1"/>
          </p:cNvPicPr>
          <p:nvPr userDrawn="1"/>
        </p:nvPicPr>
        <p:blipFill>
          <a:blip r:embed="rId2">
            <a:extLst>
              <a:ext uri="{28A0092B-C50C-407E-A947-70E740481C1C}">
                <a14:useLocalDpi xmlns:a14="http://schemas.microsoft.com/office/drawing/2010/main" val="0"/>
              </a:ext>
            </a:extLst>
          </a:blip>
          <a:srcRect l="2238" t="9010" r="3987" b="12955"/>
          <a:stretch>
            <a:fillRect/>
          </a:stretch>
        </p:blipFill>
        <p:spPr bwMode="auto">
          <a:xfrm>
            <a:off x="414338" y="4086225"/>
            <a:ext cx="1230312"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p:cNvSpPr/>
          <p:nvPr userDrawn="1"/>
        </p:nvSpPr>
        <p:spPr>
          <a:xfrm>
            <a:off x="257175" y="5187950"/>
            <a:ext cx="1619250" cy="887413"/>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prstClr val="white"/>
                </a:solidFill>
              </a:rPr>
              <a:t>Logo Partner</a:t>
            </a:r>
          </a:p>
        </p:txBody>
      </p:sp>
      <p:sp>
        <p:nvSpPr>
          <p:cNvPr id="7" name="Rechthoek 6"/>
          <p:cNvSpPr/>
          <p:nvPr userDrawn="1"/>
        </p:nvSpPr>
        <p:spPr>
          <a:xfrm>
            <a:off x="2033588" y="4086225"/>
            <a:ext cx="1619250" cy="887413"/>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prstClr val="white"/>
                </a:solidFill>
              </a:rPr>
              <a:t>Logo Partner</a:t>
            </a:r>
          </a:p>
        </p:txBody>
      </p:sp>
      <p:sp>
        <p:nvSpPr>
          <p:cNvPr id="8" name="Rechthoek 7"/>
          <p:cNvSpPr/>
          <p:nvPr userDrawn="1"/>
        </p:nvSpPr>
        <p:spPr>
          <a:xfrm>
            <a:off x="2033588" y="5187950"/>
            <a:ext cx="1619250" cy="887413"/>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prstClr val="white"/>
                </a:solidFill>
              </a:rPr>
              <a:t>Logo Partner</a:t>
            </a:r>
          </a:p>
        </p:txBody>
      </p:sp>
      <p:sp>
        <p:nvSpPr>
          <p:cNvPr id="9" name="Rechthoek 8"/>
          <p:cNvSpPr/>
          <p:nvPr userDrawn="1"/>
        </p:nvSpPr>
        <p:spPr>
          <a:xfrm>
            <a:off x="3825875" y="4086225"/>
            <a:ext cx="1619250" cy="887413"/>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prstClr val="white"/>
                </a:solidFill>
              </a:rPr>
              <a:t>Logo Partner</a:t>
            </a:r>
          </a:p>
        </p:txBody>
      </p:sp>
      <p:sp>
        <p:nvSpPr>
          <p:cNvPr id="10" name="Rechthoek 9"/>
          <p:cNvSpPr/>
          <p:nvPr userDrawn="1"/>
        </p:nvSpPr>
        <p:spPr>
          <a:xfrm>
            <a:off x="3825875" y="5187950"/>
            <a:ext cx="1619250" cy="887413"/>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prstClr val="white"/>
                </a:solidFill>
              </a:rPr>
              <a:t>Logo Partner</a:t>
            </a:r>
          </a:p>
        </p:txBody>
      </p:sp>
      <p:pic>
        <p:nvPicPr>
          <p:cNvPr id="11" name="Afbeelding 13"/>
          <p:cNvPicPr>
            <a:picLocks noChangeAspect="1"/>
          </p:cNvPicPr>
          <p:nvPr userDrawn="1"/>
        </p:nvPicPr>
        <p:blipFill>
          <a:blip r:embed="rId3">
            <a:extLst>
              <a:ext uri="{28A0092B-C50C-407E-A947-70E740481C1C}">
                <a14:useLocalDpi xmlns:a14="http://schemas.microsoft.com/office/drawing/2010/main" val="0"/>
              </a:ext>
            </a:extLst>
          </a:blip>
          <a:srcRect t="14784" b="33255"/>
          <a:stretch>
            <a:fillRect/>
          </a:stretch>
        </p:blipFill>
        <p:spPr bwMode="auto">
          <a:xfrm>
            <a:off x="0" y="0"/>
            <a:ext cx="121920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2"/>
          <p:cNvCxnSpPr/>
          <p:nvPr userDrawn="1"/>
        </p:nvCxnSpPr>
        <p:spPr>
          <a:xfrm>
            <a:off x="5965825" y="6548438"/>
            <a:ext cx="4965700" cy="0"/>
          </a:xfrm>
          <a:prstGeom prst="line">
            <a:avLst/>
          </a:prstGeom>
          <a:ln w="19050">
            <a:solidFill>
              <a:srgbClr val="3AB7E2"/>
            </a:solidFill>
          </a:ln>
        </p:spPr>
        <p:style>
          <a:lnRef idx="1">
            <a:schemeClr val="accent1"/>
          </a:lnRef>
          <a:fillRef idx="0">
            <a:schemeClr val="accent1"/>
          </a:fillRef>
          <a:effectRef idx="0">
            <a:schemeClr val="accent1"/>
          </a:effectRef>
          <a:fontRef idx="minor">
            <a:schemeClr val="tx1"/>
          </a:fontRef>
        </p:style>
      </p:cxnSp>
      <p:sp>
        <p:nvSpPr>
          <p:cNvPr id="3" name="Ondertitel 2"/>
          <p:cNvSpPr>
            <a:spLocks noGrp="1"/>
          </p:cNvSpPr>
          <p:nvPr>
            <p:ph type="subTitle" idx="1"/>
          </p:nvPr>
        </p:nvSpPr>
        <p:spPr>
          <a:xfrm>
            <a:off x="5966146" y="5981360"/>
            <a:ext cx="5029211" cy="461004"/>
          </a:xfrm>
        </p:spPr>
        <p:txBody>
          <a:bodyPr>
            <a:normAutofit/>
          </a:bodyPr>
          <a:lstStyle>
            <a:lvl1pPr marL="0" indent="0" algn="l">
              <a:buNone/>
              <a:defRPr sz="2000">
                <a:solidFill>
                  <a:srgbClr val="1F315B"/>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ondertitelstijl van het model te bewerken</a:t>
            </a:r>
            <a:endParaRPr lang="nl-NL" dirty="0"/>
          </a:p>
        </p:txBody>
      </p:sp>
      <p:sp>
        <p:nvSpPr>
          <p:cNvPr id="17" name="Titel 1"/>
          <p:cNvSpPr>
            <a:spLocks noGrp="1"/>
          </p:cNvSpPr>
          <p:nvPr>
            <p:ph type="ctrTitle"/>
          </p:nvPr>
        </p:nvSpPr>
        <p:spPr>
          <a:xfrm>
            <a:off x="5966146" y="3657737"/>
            <a:ext cx="5015120" cy="1197033"/>
          </a:xfrm>
        </p:spPr>
        <p:txBody>
          <a:bodyPr anchor="b">
            <a:normAutofit/>
          </a:bodyPr>
          <a:lstStyle>
            <a:lvl1pPr algn="l">
              <a:defRPr sz="3600">
                <a:solidFill>
                  <a:srgbClr val="F1841A"/>
                </a:solidFill>
                <a:latin typeface="Vista Sans OTCE Reg" panose="02000503030000020004" pitchFamily="50" charset="0"/>
              </a:defRPr>
            </a:lvl1pPr>
          </a:lstStyle>
          <a:p>
            <a:r>
              <a:rPr lang="nl-NL"/>
              <a:t>Klik om de stijl te bewerken</a:t>
            </a:r>
            <a:endParaRPr lang="nl-NL" dirty="0"/>
          </a:p>
        </p:txBody>
      </p:sp>
    </p:spTree>
    <p:extLst>
      <p:ext uri="{BB962C8B-B14F-4D97-AF65-F5344CB8AC3E}">
        <p14:creationId xmlns:p14="http://schemas.microsoft.com/office/powerpoint/2010/main" val="146130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cxnSp>
        <p:nvCxnSpPr>
          <p:cNvPr id="4" name="Straight Connector 2"/>
          <p:cNvCxnSpPr/>
          <p:nvPr userDrawn="1"/>
        </p:nvCxnSpPr>
        <p:spPr>
          <a:xfrm>
            <a:off x="5965825" y="6548438"/>
            <a:ext cx="4965700" cy="0"/>
          </a:xfrm>
          <a:prstGeom prst="line">
            <a:avLst/>
          </a:prstGeom>
          <a:ln w="19050">
            <a:solidFill>
              <a:srgbClr val="3AB7E2"/>
            </a:solidFill>
          </a:ln>
        </p:spPr>
        <p:style>
          <a:lnRef idx="1">
            <a:schemeClr val="accent1"/>
          </a:lnRef>
          <a:fillRef idx="0">
            <a:schemeClr val="accent1"/>
          </a:fillRef>
          <a:effectRef idx="0">
            <a:schemeClr val="accent1"/>
          </a:effectRef>
          <a:fontRef idx="minor">
            <a:schemeClr val="tx1"/>
          </a:fontRef>
        </p:style>
      </p:cxnSp>
      <p:pic>
        <p:nvPicPr>
          <p:cNvPr id="5" name="Afbeelding 7"/>
          <p:cNvPicPr>
            <a:picLocks noChangeAspect="1"/>
          </p:cNvPicPr>
          <p:nvPr userDrawn="1"/>
        </p:nvPicPr>
        <p:blipFill>
          <a:blip r:embed="rId2">
            <a:extLst>
              <a:ext uri="{28A0092B-C50C-407E-A947-70E740481C1C}">
                <a14:useLocalDpi xmlns:a14="http://schemas.microsoft.com/office/drawing/2010/main" val="0"/>
              </a:ext>
            </a:extLst>
          </a:blip>
          <a:srcRect l="2238" t="9010" r="3987" b="12955"/>
          <a:stretch>
            <a:fillRect/>
          </a:stretch>
        </p:blipFill>
        <p:spPr bwMode="auto">
          <a:xfrm>
            <a:off x="325438" y="3894138"/>
            <a:ext cx="1025525"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p:cNvSpPr/>
          <p:nvPr userDrawn="1"/>
        </p:nvSpPr>
        <p:spPr>
          <a:xfrm>
            <a:off x="280988" y="4776788"/>
            <a:ext cx="1116012" cy="765175"/>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prstClr val="white"/>
                </a:solidFill>
              </a:rPr>
              <a:t>Logo Partner</a:t>
            </a:r>
          </a:p>
        </p:txBody>
      </p:sp>
      <p:sp>
        <p:nvSpPr>
          <p:cNvPr id="7" name="Rechthoek 6"/>
          <p:cNvSpPr/>
          <p:nvPr userDrawn="1"/>
        </p:nvSpPr>
        <p:spPr>
          <a:xfrm>
            <a:off x="280988" y="5659438"/>
            <a:ext cx="1116012" cy="765175"/>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prstClr val="white"/>
                </a:solidFill>
              </a:rPr>
              <a:t>Logo Partner</a:t>
            </a:r>
          </a:p>
        </p:txBody>
      </p:sp>
      <p:sp>
        <p:nvSpPr>
          <p:cNvPr id="8" name="Rechthoek 7"/>
          <p:cNvSpPr/>
          <p:nvPr userDrawn="1"/>
        </p:nvSpPr>
        <p:spPr>
          <a:xfrm>
            <a:off x="1531938" y="3894138"/>
            <a:ext cx="1116012" cy="765175"/>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prstClr val="white"/>
                </a:solidFill>
              </a:rPr>
              <a:t>Logo Partner</a:t>
            </a:r>
          </a:p>
        </p:txBody>
      </p:sp>
      <p:sp>
        <p:nvSpPr>
          <p:cNvPr id="9" name="Rechthoek 8"/>
          <p:cNvSpPr/>
          <p:nvPr userDrawn="1"/>
        </p:nvSpPr>
        <p:spPr>
          <a:xfrm>
            <a:off x="1531938" y="4776788"/>
            <a:ext cx="1116012" cy="765175"/>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prstClr val="white"/>
                </a:solidFill>
              </a:rPr>
              <a:t>Logo Partner</a:t>
            </a:r>
          </a:p>
        </p:txBody>
      </p:sp>
      <p:sp>
        <p:nvSpPr>
          <p:cNvPr id="10" name="Rechthoek 9"/>
          <p:cNvSpPr/>
          <p:nvPr userDrawn="1"/>
        </p:nvSpPr>
        <p:spPr>
          <a:xfrm>
            <a:off x="1531938" y="5659438"/>
            <a:ext cx="1116012" cy="765175"/>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prstClr val="white"/>
                </a:solidFill>
              </a:rPr>
              <a:t>Logo Partner</a:t>
            </a:r>
          </a:p>
        </p:txBody>
      </p:sp>
      <p:sp>
        <p:nvSpPr>
          <p:cNvPr id="11" name="Rechthoek 10"/>
          <p:cNvSpPr/>
          <p:nvPr userDrawn="1"/>
        </p:nvSpPr>
        <p:spPr>
          <a:xfrm>
            <a:off x="2782888" y="3905250"/>
            <a:ext cx="1117600" cy="765175"/>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prstClr val="white"/>
                </a:solidFill>
              </a:rPr>
              <a:t>Logo Partner</a:t>
            </a:r>
          </a:p>
        </p:txBody>
      </p:sp>
      <p:sp>
        <p:nvSpPr>
          <p:cNvPr id="12" name="Rechthoek 11"/>
          <p:cNvSpPr/>
          <p:nvPr userDrawn="1"/>
        </p:nvSpPr>
        <p:spPr>
          <a:xfrm>
            <a:off x="2782888" y="4776788"/>
            <a:ext cx="1117600" cy="7747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prstClr val="white"/>
                </a:solidFill>
              </a:rPr>
              <a:t>Logo Partner</a:t>
            </a:r>
          </a:p>
        </p:txBody>
      </p:sp>
      <p:sp>
        <p:nvSpPr>
          <p:cNvPr id="13" name="Rechthoek 12"/>
          <p:cNvSpPr/>
          <p:nvPr userDrawn="1"/>
        </p:nvSpPr>
        <p:spPr>
          <a:xfrm>
            <a:off x="2782888" y="5659438"/>
            <a:ext cx="1117600" cy="765175"/>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prstClr val="white"/>
                </a:solidFill>
              </a:rPr>
              <a:t>Logo Partner</a:t>
            </a:r>
          </a:p>
        </p:txBody>
      </p:sp>
      <p:sp>
        <p:nvSpPr>
          <p:cNvPr id="14" name="Rechthoek 13"/>
          <p:cNvSpPr/>
          <p:nvPr userDrawn="1"/>
        </p:nvSpPr>
        <p:spPr>
          <a:xfrm>
            <a:off x="4033838" y="3894138"/>
            <a:ext cx="1117600" cy="776287"/>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prstClr val="white"/>
                </a:solidFill>
              </a:rPr>
              <a:t>Logo Partner</a:t>
            </a:r>
          </a:p>
        </p:txBody>
      </p:sp>
      <p:sp>
        <p:nvSpPr>
          <p:cNvPr id="15" name="Rechthoek 14"/>
          <p:cNvSpPr/>
          <p:nvPr userDrawn="1"/>
        </p:nvSpPr>
        <p:spPr>
          <a:xfrm>
            <a:off x="4033838" y="4776788"/>
            <a:ext cx="1117600" cy="765175"/>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prstClr val="white"/>
                </a:solidFill>
              </a:rPr>
              <a:t>Logo Partner</a:t>
            </a:r>
          </a:p>
        </p:txBody>
      </p:sp>
      <p:sp>
        <p:nvSpPr>
          <p:cNvPr id="16" name="Rechthoek 15"/>
          <p:cNvSpPr/>
          <p:nvPr userDrawn="1"/>
        </p:nvSpPr>
        <p:spPr>
          <a:xfrm>
            <a:off x="4033838" y="5659438"/>
            <a:ext cx="1117600" cy="765175"/>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prstClr val="white"/>
                </a:solidFill>
              </a:rPr>
              <a:t>Logo Partner</a:t>
            </a:r>
          </a:p>
        </p:txBody>
      </p:sp>
      <p:pic>
        <p:nvPicPr>
          <p:cNvPr id="17" name="Afbeelding 19"/>
          <p:cNvPicPr>
            <a:picLocks noChangeAspect="1"/>
          </p:cNvPicPr>
          <p:nvPr userDrawn="1"/>
        </p:nvPicPr>
        <p:blipFill>
          <a:blip r:embed="rId3">
            <a:extLst>
              <a:ext uri="{28A0092B-C50C-407E-A947-70E740481C1C}">
                <a14:useLocalDpi xmlns:a14="http://schemas.microsoft.com/office/drawing/2010/main" val="0"/>
              </a:ext>
            </a:extLst>
          </a:blip>
          <a:srcRect t="14784" b="33255"/>
          <a:stretch>
            <a:fillRect/>
          </a:stretch>
        </p:blipFill>
        <p:spPr bwMode="auto">
          <a:xfrm>
            <a:off x="0" y="0"/>
            <a:ext cx="121920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2"/>
          <p:cNvCxnSpPr/>
          <p:nvPr userDrawn="1"/>
        </p:nvCxnSpPr>
        <p:spPr>
          <a:xfrm>
            <a:off x="5965825" y="6548438"/>
            <a:ext cx="4965700" cy="0"/>
          </a:xfrm>
          <a:prstGeom prst="line">
            <a:avLst/>
          </a:prstGeom>
          <a:ln w="19050">
            <a:solidFill>
              <a:srgbClr val="3AB7E2"/>
            </a:solidFill>
          </a:ln>
        </p:spPr>
        <p:style>
          <a:lnRef idx="1">
            <a:schemeClr val="accent1"/>
          </a:lnRef>
          <a:fillRef idx="0">
            <a:schemeClr val="accent1"/>
          </a:fillRef>
          <a:effectRef idx="0">
            <a:schemeClr val="accent1"/>
          </a:effectRef>
          <a:fontRef idx="minor">
            <a:schemeClr val="tx1"/>
          </a:fontRef>
        </p:style>
      </p:cxnSp>
      <p:sp>
        <p:nvSpPr>
          <p:cNvPr id="3" name="Ondertitel 2"/>
          <p:cNvSpPr>
            <a:spLocks noGrp="1"/>
          </p:cNvSpPr>
          <p:nvPr>
            <p:ph type="subTitle" idx="1"/>
          </p:nvPr>
        </p:nvSpPr>
        <p:spPr>
          <a:xfrm>
            <a:off x="5966146" y="5981360"/>
            <a:ext cx="5029211" cy="461004"/>
          </a:xfrm>
        </p:spPr>
        <p:txBody>
          <a:bodyPr>
            <a:normAutofit/>
          </a:bodyPr>
          <a:lstStyle>
            <a:lvl1pPr marL="0" indent="0" algn="l">
              <a:buNone/>
              <a:defRPr sz="2000">
                <a:solidFill>
                  <a:srgbClr val="1F315B"/>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ondertitelstijl van het model te bewerken</a:t>
            </a:r>
            <a:endParaRPr lang="nl-NL" dirty="0"/>
          </a:p>
        </p:txBody>
      </p:sp>
      <p:sp>
        <p:nvSpPr>
          <p:cNvPr id="25" name="Titel 1"/>
          <p:cNvSpPr>
            <a:spLocks noGrp="1"/>
          </p:cNvSpPr>
          <p:nvPr>
            <p:ph type="ctrTitle"/>
          </p:nvPr>
        </p:nvSpPr>
        <p:spPr>
          <a:xfrm>
            <a:off x="5966146" y="3657737"/>
            <a:ext cx="5015120" cy="1197033"/>
          </a:xfrm>
        </p:spPr>
        <p:txBody>
          <a:bodyPr anchor="b">
            <a:normAutofit/>
          </a:bodyPr>
          <a:lstStyle>
            <a:lvl1pPr algn="l">
              <a:defRPr sz="3600">
                <a:solidFill>
                  <a:srgbClr val="F1841A"/>
                </a:solidFill>
                <a:latin typeface="Vista Sans OTCE Reg" panose="02000503030000020004" pitchFamily="50" charset="0"/>
              </a:defRPr>
            </a:lvl1pPr>
          </a:lstStyle>
          <a:p>
            <a:r>
              <a:rPr lang="nl-NL"/>
              <a:t>Klik om de stijl te bewerken</a:t>
            </a:r>
            <a:endParaRPr lang="nl-NL" dirty="0"/>
          </a:p>
        </p:txBody>
      </p:sp>
    </p:spTree>
    <p:extLst>
      <p:ext uri="{BB962C8B-B14F-4D97-AF65-F5344CB8AC3E}">
        <p14:creationId xmlns:p14="http://schemas.microsoft.com/office/powerpoint/2010/main" val="4225222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5" name="Afbeelding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2550" y="0"/>
            <a:ext cx="1806575"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15150" y="5638800"/>
            <a:ext cx="5276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5"/>
          <p:cNvCxnSpPr/>
          <p:nvPr userDrawn="1"/>
        </p:nvCxnSpPr>
        <p:spPr>
          <a:xfrm>
            <a:off x="690563" y="2365375"/>
            <a:ext cx="3614737"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cxnSp>
        <p:nvCxnSpPr>
          <p:cNvPr id="8" name="Straight Connector 5"/>
          <p:cNvCxnSpPr/>
          <p:nvPr userDrawn="1"/>
        </p:nvCxnSpPr>
        <p:spPr>
          <a:xfrm>
            <a:off x="698500" y="2371725"/>
            <a:ext cx="3783013" cy="1588"/>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sp>
        <p:nvSpPr>
          <p:cNvPr id="17" name="Titel 1"/>
          <p:cNvSpPr>
            <a:spLocks noGrp="1"/>
          </p:cNvSpPr>
          <p:nvPr>
            <p:ph type="title"/>
          </p:nvPr>
        </p:nvSpPr>
        <p:spPr>
          <a:xfrm>
            <a:off x="697993" y="1367042"/>
            <a:ext cx="3784259" cy="512032"/>
          </a:xfrm>
        </p:spPr>
        <p:txBody>
          <a:bodyPr>
            <a:normAutofit/>
          </a:bodyPr>
          <a:lstStyle>
            <a:lvl1pPr>
              <a:defRPr sz="3600">
                <a:solidFill>
                  <a:srgbClr val="F1841A"/>
                </a:solidFill>
                <a:latin typeface="Vista Sans OTCE Reg" panose="02000503030000020004" pitchFamily="50" charset="0"/>
              </a:defRPr>
            </a:lvl1pPr>
          </a:lstStyle>
          <a:p>
            <a:r>
              <a:rPr lang="nl-NL"/>
              <a:t>Klik om de stijl te bewerken</a:t>
            </a:r>
            <a:endParaRPr lang="nl-NL" dirty="0"/>
          </a:p>
        </p:txBody>
      </p:sp>
      <p:sp>
        <p:nvSpPr>
          <p:cNvPr id="19" name="Tijdelijke aanduiding voor tekst 2"/>
          <p:cNvSpPr>
            <a:spLocks noGrp="1"/>
          </p:cNvSpPr>
          <p:nvPr>
            <p:ph type="body" idx="14"/>
          </p:nvPr>
        </p:nvSpPr>
        <p:spPr>
          <a:xfrm>
            <a:off x="690005" y="1962654"/>
            <a:ext cx="3784259" cy="358759"/>
          </a:xfrm>
        </p:spPr>
        <p:txBody>
          <a:bodyPr>
            <a:normAutofit/>
          </a:bodyPr>
          <a:lstStyle>
            <a:lvl1pPr marL="0" indent="0" algn="l">
              <a:buNone/>
              <a:defRPr sz="2000">
                <a:solidFill>
                  <a:srgbClr val="3BBAE5"/>
                </a:solidFill>
                <a:latin typeface="Vista Sans OTCE Reg" panose="02000503030000020004" pitchFamily="50"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sp>
        <p:nvSpPr>
          <p:cNvPr id="13" name="Tijdelijke aanduiding voor inhoud 2"/>
          <p:cNvSpPr>
            <a:spLocks noGrp="1"/>
          </p:cNvSpPr>
          <p:nvPr>
            <p:ph idx="1"/>
          </p:nvPr>
        </p:nvSpPr>
        <p:spPr>
          <a:xfrm>
            <a:off x="697993" y="2540177"/>
            <a:ext cx="5202074" cy="2056761"/>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sp>
        <p:nvSpPr>
          <p:cNvPr id="9" name="Tijdelijke aanduiding voor voettekst 3"/>
          <p:cNvSpPr>
            <a:spLocks noGrp="1"/>
          </p:cNvSpPr>
          <p:nvPr>
            <p:ph type="ftr" sz="quarter" idx="15"/>
          </p:nvPr>
        </p:nvSpPr>
        <p:spPr>
          <a:xfrm>
            <a:off x="958850" y="6356350"/>
            <a:ext cx="2895600" cy="365125"/>
          </a:xfrm>
        </p:spPr>
        <p:txBody>
          <a:bodyPr/>
          <a:lstStyle>
            <a:lvl1pPr>
              <a:defRPr>
                <a:solidFill>
                  <a:srgbClr val="1F315B"/>
                </a:solidFill>
              </a:defRPr>
            </a:lvl1pPr>
          </a:lstStyle>
          <a:p>
            <a:pPr>
              <a:defRPr/>
            </a:pPr>
            <a:r>
              <a:rPr lang="nl-NL"/>
              <a:t>Titel van presentatie</a:t>
            </a:r>
          </a:p>
        </p:txBody>
      </p:sp>
      <p:sp>
        <p:nvSpPr>
          <p:cNvPr id="10" name="Tijdelijke aanduiding voor dianummer 4"/>
          <p:cNvSpPr>
            <a:spLocks noGrp="1"/>
          </p:cNvSpPr>
          <p:nvPr>
            <p:ph type="sldNum" sz="quarter" idx="16"/>
          </p:nvPr>
        </p:nvSpPr>
        <p:spPr>
          <a:xfrm>
            <a:off x="265113" y="6356350"/>
            <a:ext cx="693737" cy="365125"/>
          </a:xfrm>
        </p:spPr>
        <p:txBody>
          <a:bodyPr/>
          <a:lstStyle>
            <a:lvl1pPr>
              <a:defRPr>
                <a:solidFill>
                  <a:srgbClr val="1F315B"/>
                </a:solidFill>
              </a:defRPr>
            </a:lvl1pPr>
          </a:lstStyle>
          <a:p>
            <a:pPr>
              <a:defRPr/>
            </a:pPr>
            <a:fld id="{5008B066-F5DA-4C00-9FA6-88CFA5121693}" type="slidenum">
              <a:rPr lang="nl-NL" altLang="nl-NL"/>
              <a:pPr>
                <a:defRPr/>
              </a:pPr>
              <a:t>‹#›</a:t>
            </a:fld>
            <a:endParaRPr lang="nl-NL" altLang="nl-NL"/>
          </a:p>
        </p:txBody>
      </p:sp>
    </p:spTree>
    <p:extLst>
      <p:ext uri="{BB962C8B-B14F-4D97-AF65-F5344CB8AC3E}">
        <p14:creationId xmlns:p14="http://schemas.microsoft.com/office/powerpoint/2010/main" val="488818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pic>
        <p:nvPicPr>
          <p:cNvPr id="6" name="Afbeelding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2550" y="0"/>
            <a:ext cx="1806575"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15150" y="5638800"/>
            <a:ext cx="5276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5"/>
          <p:cNvCxnSpPr/>
          <p:nvPr userDrawn="1"/>
        </p:nvCxnSpPr>
        <p:spPr>
          <a:xfrm>
            <a:off x="6027738" y="2417763"/>
            <a:ext cx="3614737"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cxnSp>
        <p:nvCxnSpPr>
          <p:cNvPr id="9" name="Straight Connector 5"/>
          <p:cNvCxnSpPr/>
          <p:nvPr userDrawn="1"/>
        </p:nvCxnSpPr>
        <p:spPr>
          <a:xfrm>
            <a:off x="690563" y="2365375"/>
            <a:ext cx="3614737"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cxnSp>
        <p:nvCxnSpPr>
          <p:cNvPr id="10" name="Straight Connector 5"/>
          <p:cNvCxnSpPr/>
          <p:nvPr userDrawn="1"/>
        </p:nvCxnSpPr>
        <p:spPr>
          <a:xfrm>
            <a:off x="698500" y="2371725"/>
            <a:ext cx="3783013" cy="1588"/>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sp>
        <p:nvSpPr>
          <p:cNvPr id="17" name="Titel 1"/>
          <p:cNvSpPr>
            <a:spLocks noGrp="1"/>
          </p:cNvSpPr>
          <p:nvPr>
            <p:ph type="title"/>
          </p:nvPr>
        </p:nvSpPr>
        <p:spPr>
          <a:xfrm>
            <a:off x="697993" y="1367042"/>
            <a:ext cx="3784259" cy="512032"/>
          </a:xfrm>
        </p:spPr>
        <p:txBody>
          <a:bodyPr>
            <a:normAutofit/>
          </a:bodyPr>
          <a:lstStyle>
            <a:lvl1pPr>
              <a:defRPr sz="3600">
                <a:solidFill>
                  <a:srgbClr val="F1841A"/>
                </a:solidFill>
                <a:latin typeface="Vista Sans OTCE Reg" panose="02000503030000020004" pitchFamily="50" charset="0"/>
              </a:defRPr>
            </a:lvl1pPr>
          </a:lstStyle>
          <a:p>
            <a:r>
              <a:rPr lang="nl-NL"/>
              <a:t>Klik om de stijl te bewerken</a:t>
            </a:r>
            <a:endParaRPr lang="nl-NL" dirty="0"/>
          </a:p>
        </p:txBody>
      </p:sp>
      <p:sp>
        <p:nvSpPr>
          <p:cNvPr id="18" name="Tijdelijke aanduiding voor inhoud 2"/>
          <p:cNvSpPr>
            <a:spLocks noGrp="1"/>
          </p:cNvSpPr>
          <p:nvPr>
            <p:ph idx="1"/>
          </p:nvPr>
        </p:nvSpPr>
        <p:spPr>
          <a:xfrm>
            <a:off x="697993" y="2540177"/>
            <a:ext cx="3781573" cy="1495133"/>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sp>
        <p:nvSpPr>
          <p:cNvPr id="19" name="Tijdelijke aanduiding voor tekst 2"/>
          <p:cNvSpPr>
            <a:spLocks noGrp="1"/>
          </p:cNvSpPr>
          <p:nvPr>
            <p:ph type="body" idx="14"/>
          </p:nvPr>
        </p:nvSpPr>
        <p:spPr>
          <a:xfrm>
            <a:off x="690005" y="1962654"/>
            <a:ext cx="3784259" cy="358759"/>
          </a:xfrm>
        </p:spPr>
        <p:txBody>
          <a:bodyPr>
            <a:normAutofit/>
          </a:bodyPr>
          <a:lstStyle>
            <a:lvl1pPr marL="0" indent="0" algn="l">
              <a:buNone/>
              <a:defRPr sz="2000">
                <a:solidFill>
                  <a:srgbClr val="3BBAE5"/>
                </a:solidFill>
                <a:latin typeface="Vista Sans OTCE Reg" panose="02000503030000020004" pitchFamily="50"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sp>
        <p:nvSpPr>
          <p:cNvPr id="21" name="Tijdelijke aanduiding voor inhoud 2"/>
          <p:cNvSpPr>
            <a:spLocks noGrp="1"/>
          </p:cNvSpPr>
          <p:nvPr>
            <p:ph idx="15"/>
          </p:nvPr>
        </p:nvSpPr>
        <p:spPr>
          <a:xfrm>
            <a:off x="6027154" y="2532871"/>
            <a:ext cx="3781573" cy="1495133"/>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sp>
        <p:nvSpPr>
          <p:cNvPr id="11" name="Tijdelijke aanduiding voor voettekst 3"/>
          <p:cNvSpPr>
            <a:spLocks noGrp="1"/>
          </p:cNvSpPr>
          <p:nvPr>
            <p:ph type="ftr" sz="quarter" idx="16"/>
          </p:nvPr>
        </p:nvSpPr>
        <p:spPr>
          <a:xfrm>
            <a:off x="958850" y="6356350"/>
            <a:ext cx="2895600" cy="365125"/>
          </a:xfrm>
        </p:spPr>
        <p:txBody>
          <a:bodyPr/>
          <a:lstStyle>
            <a:lvl1pPr>
              <a:defRPr>
                <a:solidFill>
                  <a:srgbClr val="1F315B"/>
                </a:solidFill>
              </a:defRPr>
            </a:lvl1pPr>
          </a:lstStyle>
          <a:p>
            <a:pPr>
              <a:defRPr/>
            </a:pPr>
            <a:r>
              <a:rPr lang="nl-NL"/>
              <a:t>Titel van presentatie</a:t>
            </a:r>
          </a:p>
        </p:txBody>
      </p:sp>
      <p:sp>
        <p:nvSpPr>
          <p:cNvPr id="12" name="Tijdelijke aanduiding voor dianummer 4"/>
          <p:cNvSpPr>
            <a:spLocks noGrp="1"/>
          </p:cNvSpPr>
          <p:nvPr>
            <p:ph type="sldNum" sz="quarter" idx="17"/>
          </p:nvPr>
        </p:nvSpPr>
        <p:spPr>
          <a:xfrm>
            <a:off x="265113" y="6356350"/>
            <a:ext cx="693737" cy="365125"/>
          </a:xfrm>
        </p:spPr>
        <p:txBody>
          <a:bodyPr/>
          <a:lstStyle>
            <a:lvl1pPr>
              <a:defRPr>
                <a:solidFill>
                  <a:srgbClr val="1F315B"/>
                </a:solidFill>
              </a:defRPr>
            </a:lvl1pPr>
          </a:lstStyle>
          <a:p>
            <a:pPr>
              <a:defRPr/>
            </a:pPr>
            <a:fld id="{56F6027E-B911-4FB3-9437-251B6F5F652D}" type="slidenum">
              <a:rPr lang="nl-NL" altLang="nl-NL"/>
              <a:pPr>
                <a:defRPr/>
              </a:pPr>
              <a:t>‹#›</a:t>
            </a:fld>
            <a:endParaRPr lang="nl-NL" altLang="nl-NL"/>
          </a:p>
        </p:txBody>
      </p:sp>
    </p:spTree>
    <p:extLst>
      <p:ext uri="{BB962C8B-B14F-4D97-AF65-F5344CB8AC3E}">
        <p14:creationId xmlns:p14="http://schemas.microsoft.com/office/powerpoint/2010/main" val="2591989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cxnSp>
        <p:nvCxnSpPr>
          <p:cNvPr id="5" name="Straight Connector 5"/>
          <p:cNvCxnSpPr/>
          <p:nvPr userDrawn="1"/>
        </p:nvCxnSpPr>
        <p:spPr>
          <a:xfrm>
            <a:off x="690563" y="2365375"/>
            <a:ext cx="3614737"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698500" y="2371725"/>
            <a:ext cx="3783013" cy="1588"/>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pic>
        <p:nvPicPr>
          <p:cNvPr id="7" name="Afbeelding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2550" y="5268913"/>
            <a:ext cx="1806575"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58425" y="0"/>
            <a:ext cx="19335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el 1"/>
          <p:cNvSpPr>
            <a:spLocks noGrp="1"/>
          </p:cNvSpPr>
          <p:nvPr>
            <p:ph type="title"/>
          </p:nvPr>
        </p:nvSpPr>
        <p:spPr>
          <a:xfrm>
            <a:off x="697993" y="1367042"/>
            <a:ext cx="3784259" cy="512032"/>
          </a:xfrm>
        </p:spPr>
        <p:txBody>
          <a:bodyPr>
            <a:normAutofit/>
          </a:bodyPr>
          <a:lstStyle>
            <a:lvl1pPr>
              <a:defRPr sz="3600">
                <a:solidFill>
                  <a:srgbClr val="F1841A"/>
                </a:solidFill>
                <a:latin typeface="Vista Sans OTCE Reg" panose="02000503030000020004" pitchFamily="50" charset="0"/>
              </a:defRPr>
            </a:lvl1pPr>
          </a:lstStyle>
          <a:p>
            <a:r>
              <a:rPr lang="nl-NL"/>
              <a:t>Klik om de stijl te bewerken</a:t>
            </a:r>
            <a:endParaRPr lang="nl-NL" dirty="0"/>
          </a:p>
        </p:txBody>
      </p:sp>
      <p:sp>
        <p:nvSpPr>
          <p:cNvPr id="19" name="Tijdelijke aanduiding voor tekst 2"/>
          <p:cNvSpPr>
            <a:spLocks noGrp="1"/>
          </p:cNvSpPr>
          <p:nvPr>
            <p:ph type="body" idx="14"/>
          </p:nvPr>
        </p:nvSpPr>
        <p:spPr>
          <a:xfrm>
            <a:off x="690005" y="1962654"/>
            <a:ext cx="3784259" cy="358759"/>
          </a:xfrm>
        </p:spPr>
        <p:txBody>
          <a:bodyPr>
            <a:normAutofit/>
          </a:bodyPr>
          <a:lstStyle>
            <a:lvl1pPr marL="0" indent="0" algn="l">
              <a:buNone/>
              <a:defRPr sz="2000">
                <a:solidFill>
                  <a:srgbClr val="3BBAE5"/>
                </a:solidFill>
                <a:latin typeface="Vista Sans OTCE Reg" panose="02000503030000020004" pitchFamily="50"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sp>
        <p:nvSpPr>
          <p:cNvPr id="15" name="Tijdelijke aanduiding voor inhoud 2"/>
          <p:cNvSpPr>
            <a:spLocks noGrp="1"/>
          </p:cNvSpPr>
          <p:nvPr>
            <p:ph idx="1"/>
          </p:nvPr>
        </p:nvSpPr>
        <p:spPr>
          <a:xfrm>
            <a:off x="697993" y="2540177"/>
            <a:ext cx="5202074" cy="2056761"/>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sp>
        <p:nvSpPr>
          <p:cNvPr id="9" name="Tijdelijke aanduiding voor voettekst 3"/>
          <p:cNvSpPr>
            <a:spLocks noGrp="1"/>
          </p:cNvSpPr>
          <p:nvPr>
            <p:ph type="ftr" sz="quarter" idx="15"/>
          </p:nvPr>
        </p:nvSpPr>
        <p:spPr>
          <a:xfrm>
            <a:off x="958850" y="6356350"/>
            <a:ext cx="2895600" cy="365125"/>
          </a:xfrm>
        </p:spPr>
        <p:txBody>
          <a:bodyPr/>
          <a:lstStyle>
            <a:lvl1pPr>
              <a:defRPr>
                <a:solidFill>
                  <a:srgbClr val="1F315B"/>
                </a:solidFill>
              </a:defRPr>
            </a:lvl1pPr>
          </a:lstStyle>
          <a:p>
            <a:pPr>
              <a:defRPr/>
            </a:pPr>
            <a:r>
              <a:rPr lang="nl-NL"/>
              <a:t>Titel van presentatie</a:t>
            </a:r>
          </a:p>
        </p:txBody>
      </p:sp>
      <p:sp>
        <p:nvSpPr>
          <p:cNvPr id="10" name="Tijdelijke aanduiding voor dianummer 4"/>
          <p:cNvSpPr>
            <a:spLocks noGrp="1"/>
          </p:cNvSpPr>
          <p:nvPr>
            <p:ph type="sldNum" sz="quarter" idx="16"/>
          </p:nvPr>
        </p:nvSpPr>
        <p:spPr>
          <a:xfrm>
            <a:off x="265113" y="6356350"/>
            <a:ext cx="693737" cy="365125"/>
          </a:xfrm>
        </p:spPr>
        <p:txBody>
          <a:bodyPr/>
          <a:lstStyle>
            <a:lvl1pPr>
              <a:defRPr>
                <a:solidFill>
                  <a:srgbClr val="1F315B"/>
                </a:solidFill>
              </a:defRPr>
            </a:lvl1pPr>
          </a:lstStyle>
          <a:p>
            <a:pPr>
              <a:defRPr/>
            </a:pPr>
            <a:fld id="{36B6D8B0-6441-4CE9-9953-65746A73E83D}" type="slidenum">
              <a:rPr lang="nl-NL" altLang="nl-NL"/>
              <a:pPr>
                <a:defRPr/>
              </a:pPr>
              <a:t>‹#›</a:t>
            </a:fld>
            <a:endParaRPr lang="nl-NL" altLang="nl-NL"/>
          </a:p>
        </p:txBody>
      </p:sp>
    </p:spTree>
    <p:extLst>
      <p:ext uri="{BB962C8B-B14F-4D97-AF65-F5344CB8AC3E}">
        <p14:creationId xmlns:p14="http://schemas.microsoft.com/office/powerpoint/2010/main" val="2106129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cxnSp>
        <p:nvCxnSpPr>
          <p:cNvPr id="6" name="Straight Connector 5"/>
          <p:cNvCxnSpPr/>
          <p:nvPr userDrawn="1"/>
        </p:nvCxnSpPr>
        <p:spPr>
          <a:xfrm>
            <a:off x="6027738" y="2417763"/>
            <a:ext cx="3614737"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cxnSp>
        <p:nvCxnSpPr>
          <p:cNvPr id="7" name="Straight Connector 5"/>
          <p:cNvCxnSpPr/>
          <p:nvPr userDrawn="1"/>
        </p:nvCxnSpPr>
        <p:spPr>
          <a:xfrm>
            <a:off x="690563" y="2365375"/>
            <a:ext cx="3614737"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cxnSp>
        <p:nvCxnSpPr>
          <p:cNvPr id="8" name="Straight Connector 5"/>
          <p:cNvCxnSpPr/>
          <p:nvPr userDrawn="1"/>
        </p:nvCxnSpPr>
        <p:spPr>
          <a:xfrm>
            <a:off x="698500" y="2371725"/>
            <a:ext cx="3783013" cy="1588"/>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pic>
        <p:nvPicPr>
          <p:cNvPr id="9" name="Afbeelding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2550" y="5268913"/>
            <a:ext cx="1806575"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58425" y="0"/>
            <a:ext cx="19335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el 1"/>
          <p:cNvSpPr>
            <a:spLocks noGrp="1"/>
          </p:cNvSpPr>
          <p:nvPr>
            <p:ph type="title"/>
          </p:nvPr>
        </p:nvSpPr>
        <p:spPr>
          <a:xfrm>
            <a:off x="697993" y="1367042"/>
            <a:ext cx="3784259" cy="512032"/>
          </a:xfrm>
        </p:spPr>
        <p:txBody>
          <a:bodyPr>
            <a:normAutofit/>
          </a:bodyPr>
          <a:lstStyle>
            <a:lvl1pPr>
              <a:defRPr sz="3600">
                <a:solidFill>
                  <a:srgbClr val="F1841A"/>
                </a:solidFill>
                <a:latin typeface="Vista Sans OTCE Reg" panose="02000503030000020004" pitchFamily="50" charset="0"/>
              </a:defRPr>
            </a:lvl1pPr>
          </a:lstStyle>
          <a:p>
            <a:r>
              <a:rPr lang="nl-NL"/>
              <a:t>Klik om de stijl te bewerken</a:t>
            </a:r>
            <a:endParaRPr lang="nl-NL" dirty="0"/>
          </a:p>
        </p:txBody>
      </p:sp>
      <p:sp>
        <p:nvSpPr>
          <p:cNvPr id="18" name="Tijdelijke aanduiding voor inhoud 2"/>
          <p:cNvSpPr>
            <a:spLocks noGrp="1"/>
          </p:cNvSpPr>
          <p:nvPr>
            <p:ph idx="1"/>
          </p:nvPr>
        </p:nvSpPr>
        <p:spPr>
          <a:xfrm>
            <a:off x="697993" y="2540177"/>
            <a:ext cx="3781573" cy="1495133"/>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sp>
        <p:nvSpPr>
          <p:cNvPr id="19" name="Tijdelijke aanduiding voor tekst 2"/>
          <p:cNvSpPr>
            <a:spLocks noGrp="1"/>
          </p:cNvSpPr>
          <p:nvPr>
            <p:ph type="body" idx="14"/>
          </p:nvPr>
        </p:nvSpPr>
        <p:spPr>
          <a:xfrm>
            <a:off x="690005" y="1962654"/>
            <a:ext cx="3784259" cy="358759"/>
          </a:xfrm>
        </p:spPr>
        <p:txBody>
          <a:bodyPr>
            <a:normAutofit/>
          </a:bodyPr>
          <a:lstStyle>
            <a:lvl1pPr marL="0" indent="0" algn="l">
              <a:buNone/>
              <a:defRPr sz="2000">
                <a:solidFill>
                  <a:srgbClr val="3BBAE5"/>
                </a:solidFill>
                <a:latin typeface="Vista Sans OTCE Reg" panose="02000503030000020004" pitchFamily="50"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sp>
        <p:nvSpPr>
          <p:cNvPr id="21" name="Tijdelijke aanduiding voor inhoud 2"/>
          <p:cNvSpPr>
            <a:spLocks noGrp="1"/>
          </p:cNvSpPr>
          <p:nvPr>
            <p:ph idx="15"/>
          </p:nvPr>
        </p:nvSpPr>
        <p:spPr>
          <a:xfrm>
            <a:off x="6027154" y="2532871"/>
            <a:ext cx="3781573" cy="1495133"/>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sp>
        <p:nvSpPr>
          <p:cNvPr id="11" name="Tijdelijke aanduiding voor voettekst 3"/>
          <p:cNvSpPr>
            <a:spLocks noGrp="1"/>
          </p:cNvSpPr>
          <p:nvPr>
            <p:ph type="ftr" sz="quarter" idx="16"/>
          </p:nvPr>
        </p:nvSpPr>
        <p:spPr>
          <a:xfrm>
            <a:off x="958850" y="6356350"/>
            <a:ext cx="2895600" cy="365125"/>
          </a:xfrm>
        </p:spPr>
        <p:txBody>
          <a:bodyPr/>
          <a:lstStyle>
            <a:lvl1pPr>
              <a:defRPr>
                <a:solidFill>
                  <a:srgbClr val="1F315B"/>
                </a:solidFill>
              </a:defRPr>
            </a:lvl1pPr>
          </a:lstStyle>
          <a:p>
            <a:pPr>
              <a:defRPr/>
            </a:pPr>
            <a:r>
              <a:rPr lang="nl-NL"/>
              <a:t>Titel van presentatie</a:t>
            </a:r>
          </a:p>
        </p:txBody>
      </p:sp>
      <p:sp>
        <p:nvSpPr>
          <p:cNvPr id="12" name="Tijdelijke aanduiding voor dianummer 4"/>
          <p:cNvSpPr>
            <a:spLocks noGrp="1"/>
          </p:cNvSpPr>
          <p:nvPr>
            <p:ph type="sldNum" sz="quarter" idx="17"/>
          </p:nvPr>
        </p:nvSpPr>
        <p:spPr>
          <a:xfrm>
            <a:off x="265113" y="6356350"/>
            <a:ext cx="693737" cy="365125"/>
          </a:xfrm>
        </p:spPr>
        <p:txBody>
          <a:bodyPr/>
          <a:lstStyle>
            <a:lvl1pPr>
              <a:defRPr>
                <a:solidFill>
                  <a:srgbClr val="1F315B"/>
                </a:solidFill>
              </a:defRPr>
            </a:lvl1pPr>
          </a:lstStyle>
          <a:p>
            <a:pPr>
              <a:defRPr/>
            </a:pPr>
            <a:fld id="{870B8F8C-41B4-4BE2-B65C-591019C8746B}" type="slidenum">
              <a:rPr lang="nl-NL" altLang="nl-NL"/>
              <a:pPr>
                <a:defRPr/>
              </a:pPr>
              <a:t>‹#›</a:t>
            </a:fld>
            <a:endParaRPr lang="nl-NL" altLang="nl-NL"/>
          </a:p>
        </p:txBody>
      </p:sp>
    </p:spTree>
    <p:extLst>
      <p:ext uri="{BB962C8B-B14F-4D97-AF65-F5344CB8AC3E}">
        <p14:creationId xmlns:p14="http://schemas.microsoft.com/office/powerpoint/2010/main" val="229476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cxnSp>
        <p:nvCxnSpPr>
          <p:cNvPr id="5" name="Straight Connector 5"/>
          <p:cNvCxnSpPr/>
          <p:nvPr userDrawn="1"/>
        </p:nvCxnSpPr>
        <p:spPr>
          <a:xfrm>
            <a:off x="690563" y="2365375"/>
            <a:ext cx="3614737"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698500" y="2371725"/>
            <a:ext cx="3783013" cy="1588"/>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pic>
        <p:nvPicPr>
          <p:cNvPr id="7" name="Afbeelding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58425" y="1514475"/>
            <a:ext cx="19335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15150" y="5638800"/>
            <a:ext cx="5276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42550" y="0"/>
            <a:ext cx="1806575"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el 1"/>
          <p:cNvSpPr>
            <a:spLocks noGrp="1"/>
          </p:cNvSpPr>
          <p:nvPr>
            <p:ph type="title"/>
          </p:nvPr>
        </p:nvSpPr>
        <p:spPr>
          <a:xfrm>
            <a:off x="697993" y="1367042"/>
            <a:ext cx="3784259" cy="512032"/>
          </a:xfrm>
        </p:spPr>
        <p:txBody>
          <a:bodyPr>
            <a:normAutofit/>
          </a:bodyPr>
          <a:lstStyle>
            <a:lvl1pPr>
              <a:defRPr sz="3600">
                <a:solidFill>
                  <a:srgbClr val="F1841A"/>
                </a:solidFill>
                <a:latin typeface="Vista Sans OTCE Reg" panose="02000503030000020004" pitchFamily="50" charset="0"/>
              </a:defRPr>
            </a:lvl1pPr>
          </a:lstStyle>
          <a:p>
            <a:r>
              <a:rPr lang="nl-NL"/>
              <a:t>Klik om de stijl te bewerken</a:t>
            </a:r>
            <a:endParaRPr lang="nl-NL" dirty="0"/>
          </a:p>
        </p:txBody>
      </p:sp>
      <p:sp>
        <p:nvSpPr>
          <p:cNvPr id="18" name="Tijdelijke aanduiding voor inhoud 2"/>
          <p:cNvSpPr>
            <a:spLocks noGrp="1"/>
          </p:cNvSpPr>
          <p:nvPr>
            <p:ph idx="1"/>
          </p:nvPr>
        </p:nvSpPr>
        <p:spPr>
          <a:xfrm>
            <a:off x="697993" y="2540177"/>
            <a:ext cx="5202074" cy="2056761"/>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sp>
        <p:nvSpPr>
          <p:cNvPr id="19" name="Tijdelijke aanduiding voor tekst 2"/>
          <p:cNvSpPr>
            <a:spLocks noGrp="1"/>
          </p:cNvSpPr>
          <p:nvPr>
            <p:ph type="body" idx="14"/>
          </p:nvPr>
        </p:nvSpPr>
        <p:spPr>
          <a:xfrm>
            <a:off x="690005" y="1962654"/>
            <a:ext cx="3784259" cy="358759"/>
          </a:xfrm>
        </p:spPr>
        <p:txBody>
          <a:bodyPr>
            <a:normAutofit/>
          </a:bodyPr>
          <a:lstStyle>
            <a:lvl1pPr marL="0" indent="0" algn="l">
              <a:buNone/>
              <a:defRPr sz="2000">
                <a:solidFill>
                  <a:srgbClr val="3BBAE5"/>
                </a:solidFill>
                <a:latin typeface="Vista Sans OTCE Reg" panose="02000503030000020004" pitchFamily="50"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sp>
        <p:nvSpPr>
          <p:cNvPr id="10" name="Tijdelijke aanduiding voor voettekst 3"/>
          <p:cNvSpPr>
            <a:spLocks noGrp="1"/>
          </p:cNvSpPr>
          <p:nvPr>
            <p:ph type="ftr" sz="quarter" idx="15"/>
          </p:nvPr>
        </p:nvSpPr>
        <p:spPr>
          <a:xfrm>
            <a:off x="958850" y="6356350"/>
            <a:ext cx="2895600" cy="365125"/>
          </a:xfrm>
        </p:spPr>
        <p:txBody>
          <a:bodyPr/>
          <a:lstStyle>
            <a:lvl1pPr>
              <a:defRPr>
                <a:solidFill>
                  <a:srgbClr val="1F315B"/>
                </a:solidFill>
              </a:defRPr>
            </a:lvl1pPr>
          </a:lstStyle>
          <a:p>
            <a:pPr>
              <a:defRPr/>
            </a:pPr>
            <a:r>
              <a:rPr lang="nl-NL"/>
              <a:t>Titel van presentatie</a:t>
            </a:r>
          </a:p>
        </p:txBody>
      </p:sp>
      <p:sp>
        <p:nvSpPr>
          <p:cNvPr id="11" name="Tijdelijke aanduiding voor dianummer 4"/>
          <p:cNvSpPr>
            <a:spLocks noGrp="1"/>
          </p:cNvSpPr>
          <p:nvPr>
            <p:ph type="sldNum" sz="quarter" idx="16"/>
          </p:nvPr>
        </p:nvSpPr>
        <p:spPr>
          <a:xfrm>
            <a:off x="265113" y="6356350"/>
            <a:ext cx="693737" cy="365125"/>
          </a:xfrm>
        </p:spPr>
        <p:txBody>
          <a:bodyPr/>
          <a:lstStyle>
            <a:lvl1pPr>
              <a:defRPr>
                <a:solidFill>
                  <a:srgbClr val="1F315B"/>
                </a:solidFill>
              </a:defRPr>
            </a:lvl1pPr>
          </a:lstStyle>
          <a:p>
            <a:pPr>
              <a:defRPr/>
            </a:pPr>
            <a:fld id="{681287A7-90F2-4602-860D-554E9D436948}" type="slidenum">
              <a:rPr lang="nl-NL" altLang="nl-NL"/>
              <a:pPr>
                <a:defRPr/>
              </a:pPr>
              <a:t>‹#›</a:t>
            </a:fld>
            <a:endParaRPr lang="nl-NL" altLang="nl-NL"/>
          </a:p>
        </p:txBody>
      </p:sp>
    </p:spTree>
    <p:extLst>
      <p:ext uri="{BB962C8B-B14F-4D97-AF65-F5344CB8AC3E}">
        <p14:creationId xmlns:p14="http://schemas.microsoft.com/office/powerpoint/2010/main" val="3942917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cxnSp>
        <p:nvCxnSpPr>
          <p:cNvPr id="6" name="Straight Connector 5"/>
          <p:cNvCxnSpPr/>
          <p:nvPr userDrawn="1"/>
        </p:nvCxnSpPr>
        <p:spPr>
          <a:xfrm>
            <a:off x="6027738" y="2417763"/>
            <a:ext cx="3614737"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cxnSp>
        <p:nvCxnSpPr>
          <p:cNvPr id="7" name="Straight Connector 5"/>
          <p:cNvCxnSpPr/>
          <p:nvPr userDrawn="1"/>
        </p:nvCxnSpPr>
        <p:spPr>
          <a:xfrm>
            <a:off x="690563" y="2365375"/>
            <a:ext cx="3614737"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cxnSp>
        <p:nvCxnSpPr>
          <p:cNvPr id="8" name="Straight Connector 5"/>
          <p:cNvCxnSpPr/>
          <p:nvPr userDrawn="1"/>
        </p:nvCxnSpPr>
        <p:spPr>
          <a:xfrm>
            <a:off x="698500" y="2371725"/>
            <a:ext cx="3783013" cy="1588"/>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pic>
        <p:nvPicPr>
          <p:cNvPr id="9" name="Afbeelding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58425" y="1514475"/>
            <a:ext cx="19335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15150" y="5638800"/>
            <a:ext cx="5276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42550" y="0"/>
            <a:ext cx="1806575"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el 1"/>
          <p:cNvSpPr>
            <a:spLocks noGrp="1"/>
          </p:cNvSpPr>
          <p:nvPr>
            <p:ph type="title"/>
          </p:nvPr>
        </p:nvSpPr>
        <p:spPr>
          <a:xfrm>
            <a:off x="697993" y="1367042"/>
            <a:ext cx="3784259" cy="512032"/>
          </a:xfrm>
        </p:spPr>
        <p:txBody>
          <a:bodyPr>
            <a:normAutofit/>
          </a:bodyPr>
          <a:lstStyle>
            <a:lvl1pPr>
              <a:defRPr sz="3600">
                <a:solidFill>
                  <a:srgbClr val="F1841A"/>
                </a:solidFill>
                <a:latin typeface="Vista Sans OTCE Reg" panose="02000503030000020004" pitchFamily="50" charset="0"/>
              </a:defRPr>
            </a:lvl1pPr>
          </a:lstStyle>
          <a:p>
            <a:r>
              <a:rPr lang="nl-NL"/>
              <a:t>Klik om de stijl te bewerken</a:t>
            </a:r>
            <a:endParaRPr lang="nl-NL" dirty="0"/>
          </a:p>
        </p:txBody>
      </p:sp>
      <p:sp>
        <p:nvSpPr>
          <p:cNvPr id="18" name="Tijdelijke aanduiding voor inhoud 2"/>
          <p:cNvSpPr>
            <a:spLocks noGrp="1"/>
          </p:cNvSpPr>
          <p:nvPr>
            <p:ph idx="1"/>
          </p:nvPr>
        </p:nvSpPr>
        <p:spPr>
          <a:xfrm>
            <a:off x="697993" y="2540177"/>
            <a:ext cx="3781573" cy="1495133"/>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sp>
        <p:nvSpPr>
          <p:cNvPr id="19" name="Tijdelijke aanduiding voor tekst 2"/>
          <p:cNvSpPr>
            <a:spLocks noGrp="1"/>
          </p:cNvSpPr>
          <p:nvPr>
            <p:ph type="body" idx="14"/>
          </p:nvPr>
        </p:nvSpPr>
        <p:spPr>
          <a:xfrm>
            <a:off x="690005" y="1962654"/>
            <a:ext cx="3784259" cy="358759"/>
          </a:xfrm>
        </p:spPr>
        <p:txBody>
          <a:bodyPr>
            <a:normAutofit/>
          </a:bodyPr>
          <a:lstStyle>
            <a:lvl1pPr marL="0" indent="0" algn="l">
              <a:buNone/>
              <a:defRPr sz="2000">
                <a:solidFill>
                  <a:srgbClr val="3BBAE5"/>
                </a:solidFill>
                <a:latin typeface="Vista Sans OTCE Reg" panose="02000503030000020004" pitchFamily="50"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sp>
        <p:nvSpPr>
          <p:cNvPr id="21" name="Tijdelijke aanduiding voor inhoud 2"/>
          <p:cNvSpPr>
            <a:spLocks noGrp="1"/>
          </p:cNvSpPr>
          <p:nvPr>
            <p:ph idx="15"/>
          </p:nvPr>
        </p:nvSpPr>
        <p:spPr>
          <a:xfrm>
            <a:off x="6027154" y="2532871"/>
            <a:ext cx="3781573" cy="1495133"/>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sp>
        <p:nvSpPr>
          <p:cNvPr id="12" name="Tijdelijke aanduiding voor voettekst 3"/>
          <p:cNvSpPr>
            <a:spLocks noGrp="1"/>
          </p:cNvSpPr>
          <p:nvPr>
            <p:ph type="ftr" sz="quarter" idx="16"/>
          </p:nvPr>
        </p:nvSpPr>
        <p:spPr>
          <a:xfrm>
            <a:off x="958850" y="6356350"/>
            <a:ext cx="2895600" cy="365125"/>
          </a:xfrm>
        </p:spPr>
        <p:txBody>
          <a:bodyPr/>
          <a:lstStyle>
            <a:lvl1pPr>
              <a:defRPr>
                <a:solidFill>
                  <a:srgbClr val="1F315B"/>
                </a:solidFill>
              </a:defRPr>
            </a:lvl1pPr>
          </a:lstStyle>
          <a:p>
            <a:pPr>
              <a:defRPr/>
            </a:pPr>
            <a:r>
              <a:rPr lang="nl-NL"/>
              <a:t>Titel van presentatie</a:t>
            </a:r>
          </a:p>
        </p:txBody>
      </p:sp>
      <p:sp>
        <p:nvSpPr>
          <p:cNvPr id="13" name="Tijdelijke aanduiding voor dianummer 4"/>
          <p:cNvSpPr>
            <a:spLocks noGrp="1"/>
          </p:cNvSpPr>
          <p:nvPr>
            <p:ph type="sldNum" sz="quarter" idx="17"/>
          </p:nvPr>
        </p:nvSpPr>
        <p:spPr>
          <a:xfrm>
            <a:off x="265113" y="6356350"/>
            <a:ext cx="693737" cy="365125"/>
          </a:xfrm>
        </p:spPr>
        <p:txBody>
          <a:bodyPr/>
          <a:lstStyle>
            <a:lvl1pPr>
              <a:defRPr>
                <a:solidFill>
                  <a:srgbClr val="1F315B"/>
                </a:solidFill>
              </a:defRPr>
            </a:lvl1pPr>
          </a:lstStyle>
          <a:p>
            <a:pPr>
              <a:defRPr/>
            </a:pPr>
            <a:fld id="{4353AB64-EBB1-4196-B837-FD38A1FC3B74}" type="slidenum">
              <a:rPr lang="nl-NL" altLang="nl-NL"/>
              <a:pPr>
                <a:defRPr/>
              </a:pPr>
              <a:t>‹#›</a:t>
            </a:fld>
            <a:endParaRPr lang="nl-NL" altLang="nl-NL"/>
          </a:p>
        </p:txBody>
      </p:sp>
    </p:spTree>
    <p:extLst>
      <p:ext uri="{BB962C8B-B14F-4D97-AF65-F5344CB8AC3E}">
        <p14:creationId xmlns:p14="http://schemas.microsoft.com/office/powerpoint/2010/main" val="3680771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40"/>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B96171FF-1E94-4DC6-89A3-1344CC512F1F}" type="datetimeFigureOut">
              <a:rPr lang="nl-NL">
                <a:solidFill>
                  <a:prstClr val="black">
                    <a:tint val="75000"/>
                  </a:prstClr>
                </a:solidFill>
              </a:rPr>
              <a:pPr>
                <a:defRPr/>
              </a:pPr>
              <a:t>26-10-2023</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092EDBF7-E7FA-47C5-9CF4-3B881AA14F89}" type="slidenum">
              <a:rPr lang="nl-NL" altLang="nl-NL"/>
              <a:pPr>
                <a:defRPr/>
              </a:pPr>
              <a:t>‹#›</a:t>
            </a:fld>
            <a:endParaRPr lang="nl-NL" altLang="nl-NL"/>
          </a:p>
        </p:txBody>
      </p:sp>
    </p:spTree>
    <p:extLst>
      <p:ext uri="{BB962C8B-B14F-4D97-AF65-F5344CB8AC3E}">
        <p14:creationId xmlns:p14="http://schemas.microsoft.com/office/powerpoint/2010/main" val="2491310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p:cNvSpPr>
            <a:spLocks noGrp="1"/>
          </p:cNvSpPr>
          <p:nvPr>
            <p:ph type="dt" sz="half" idx="10"/>
          </p:nvPr>
        </p:nvSpPr>
        <p:spPr/>
        <p:txBody>
          <a:bodyPr/>
          <a:lstStyle>
            <a:lvl1pPr>
              <a:defRPr/>
            </a:lvl1pPr>
          </a:lstStyle>
          <a:p>
            <a:pPr>
              <a:defRPr/>
            </a:pPr>
            <a:fld id="{309AFE16-C5CC-4019-A6C8-136AC8BE6967}" type="datetimeFigureOut">
              <a:rPr lang="nl-NL">
                <a:solidFill>
                  <a:prstClr val="black">
                    <a:tint val="75000"/>
                  </a:prstClr>
                </a:solidFill>
              </a:rPr>
              <a:pPr>
                <a:defRPr/>
              </a:pPr>
              <a:t>26-10-2023</a:t>
            </a:fld>
            <a:endParaRPr lang="nl-NL">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D35C8CB9-0EA6-4BB5-8E69-DF81DBF63B5E}" type="slidenum">
              <a:rPr lang="nl-NL" altLang="nl-NL"/>
              <a:pPr>
                <a:defRPr/>
              </a:pPr>
              <a:t>‹#›</a:t>
            </a:fld>
            <a:endParaRPr lang="nl-NL" altLang="nl-NL"/>
          </a:p>
        </p:txBody>
      </p:sp>
    </p:spTree>
    <p:extLst>
      <p:ext uri="{BB962C8B-B14F-4D97-AF65-F5344CB8AC3E}">
        <p14:creationId xmlns:p14="http://schemas.microsoft.com/office/powerpoint/2010/main" val="1193540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sp>
        <p:nvSpPr>
          <p:cNvPr id="3" name="Ondertitel 2"/>
          <p:cNvSpPr>
            <a:spLocks noGrp="1"/>
          </p:cNvSpPr>
          <p:nvPr>
            <p:ph type="subTitle" idx="1" hasCustomPrompt="1"/>
          </p:nvPr>
        </p:nvSpPr>
        <p:spPr>
          <a:xfrm>
            <a:off x="5966146" y="5981360"/>
            <a:ext cx="5029211" cy="461004"/>
          </a:xfrm>
        </p:spPr>
        <p:txBody>
          <a:bodyPr>
            <a:normAutofit/>
          </a:bodyPr>
          <a:lstStyle>
            <a:lvl1pPr marL="0" indent="0" algn="l">
              <a:buNone/>
              <a:defRPr sz="2000">
                <a:solidFill>
                  <a:srgbClr val="1F315B"/>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Klik om de stijl te bewerken</a:t>
            </a:r>
          </a:p>
        </p:txBody>
      </p:sp>
      <p:cxnSp>
        <p:nvCxnSpPr>
          <p:cNvPr id="10" name="Straight Connector 2"/>
          <p:cNvCxnSpPr/>
          <p:nvPr userDrawn="1"/>
        </p:nvCxnSpPr>
        <p:spPr>
          <a:xfrm>
            <a:off x="5966146" y="6548684"/>
            <a:ext cx="4964711" cy="0"/>
          </a:xfrm>
          <a:prstGeom prst="line">
            <a:avLst/>
          </a:prstGeom>
          <a:ln w="19050">
            <a:solidFill>
              <a:srgbClr val="3AB7E2"/>
            </a:solidFill>
          </a:ln>
        </p:spPr>
        <p:style>
          <a:lnRef idx="1">
            <a:schemeClr val="accent1"/>
          </a:lnRef>
          <a:fillRef idx="0">
            <a:schemeClr val="accent1"/>
          </a:fillRef>
          <a:effectRef idx="0">
            <a:schemeClr val="accent1"/>
          </a:effectRef>
          <a:fontRef idx="minor">
            <a:schemeClr val="tx1"/>
          </a:fontRef>
        </p:style>
      </p:cxnSp>
      <p:pic>
        <p:nvPicPr>
          <p:cNvPr id="9" name="Afbeelding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239" t="9011" r="3987" b="12955"/>
          <a:stretch/>
        </p:blipFill>
        <p:spPr>
          <a:xfrm>
            <a:off x="326039" y="3894371"/>
            <a:ext cx="1025696" cy="775286"/>
          </a:xfrm>
          <a:prstGeom prst="rect">
            <a:avLst/>
          </a:prstGeom>
        </p:spPr>
      </p:pic>
      <p:sp>
        <p:nvSpPr>
          <p:cNvPr id="11" name="Rechthoek 10"/>
          <p:cNvSpPr/>
          <p:nvPr userDrawn="1"/>
        </p:nvSpPr>
        <p:spPr>
          <a:xfrm>
            <a:off x="280495" y="4776613"/>
            <a:ext cx="1116783" cy="764992"/>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prstClr val="white"/>
                </a:solidFill>
              </a:rPr>
              <a:t>Logo Partner</a:t>
            </a:r>
          </a:p>
        </p:txBody>
      </p:sp>
      <p:sp>
        <p:nvSpPr>
          <p:cNvPr id="12" name="Rechthoek 11"/>
          <p:cNvSpPr/>
          <p:nvPr userDrawn="1"/>
        </p:nvSpPr>
        <p:spPr>
          <a:xfrm>
            <a:off x="280494" y="5658855"/>
            <a:ext cx="1116783" cy="764992"/>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prstClr val="white"/>
                </a:solidFill>
              </a:rPr>
              <a:t>Logo Partner</a:t>
            </a:r>
          </a:p>
        </p:txBody>
      </p:sp>
      <p:sp>
        <p:nvSpPr>
          <p:cNvPr id="13" name="Rechthoek 12"/>
          <p:cNvSpPr/>
          <p:nvPr userDrawn="1"/>
        </p:nvSpPr>
        <p:spPr>
          <a:xfrm>
            <a:off x="1531851" y="3894371"/>
            <a:ext cx="1116783" cy="764992"/>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prstClr val="white"/>
                </a:solidFill>
              </a:rPr>
              <a:t>Logo Partner</a:t>
            </a:r>
          </a:p>
        </p:txBody>
      </p:sp>
      <p:sp>
        <p:nvSpPr>
          <p:cNvPr id="14" name="Rechthoek 13"/>
          <p:cNvSpPr/>
          <p:nvPr userDrawn="1"/>
        </p:nvSpPr>
        <p:spPr>
          <a:xfrm>
            <a:off x="1531852" y="4776613"/>
            <a:ext cx="1116783" cy="764992"/>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prstClr val="white"/>
                </a:solidFill>
              </a:rPr>
              <a:t>Logo Partner</a:t>
            </a:r>
          </a:p>
        </p:txBody>
      </p:sp>
      <p:sp>
        <p:nvSpPr>
          <p:cNvPr id="15" name="Rechthoek 14"/>
          <p:cNvSpPr/>
          <p:nvPr userDrawn="1"/>
        </p:nvSpPr>
        <p:spPr>
          <a:xfrm>
            <a:off x="1531851" y="5658855"/>
            <a:ext cx="1116783" cy="764992"/>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prstClr val="white"/>
                </a:solidFill>
              </a:rPr>
              <a:t>Logo Partner</a:t>
            </a:r>
          </a:p>
        </p:txBody>
      </p:sp>
      <p:sp>
        <p:nvSpPr>
          <p:cNvPr id="16" name="Rechthoek 15"/>
          <p:cNvSpPr/>
          <p:nvPr userDrawn="1"/>
        </p:nvSpPr>
        <p:spPr>
          <a:xfrm>
            <a:off x="2783208" y="3904665"/>
            <a:ext cx="1116783" cy="764992"/>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prstClr val="white"/>
                </a:solidFill>
              </a:rPr>
              <a:t>Logo Partner</a:t>
            </a:r>
          </a:p>
        </p:txBody>
      </p:sp>
      <p:sp>
        <p:nvSpPr>
          <p:cNvPr id="17" name="Rechthoek 16"/>
          <p:cNvSpPr/>
          <p:nvPr userDrawn="1"/>
        </p:nvSpPr>
        <p:spPr>
          <a:xfrm>
            <a:off x="2783208" y="4776613"/>
            <a:ext cx="1116783" cy="775286"/>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prstClr val="white"/>
                </a:solidFill>
              </a:rPr>
              <a:t>Logo Partner</a:t>
            </a:r>
          </a:p>
        </p:txBody>
      </p:sp>
      <p:sp>
        <p:nvSpPr>
          <p:cNvPr id="18" name="Rechthoek 17"/>
          <p:cNvSpPr/>
          <p:nvPr userDrawn="1"/>
        </p:nvSpPr>
        <p:spPr>
          <a:xfrm>
            <a:off x="2783208" y="5658856"/>
            <a:ext cx="1116783" cy="764992"/>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prstClr val="white"/>
                </a:solidFill>
              </a:rPr>
              <a:t>Logo Partner</a:t>
            </a:r>
          </a:p>
        </p:txBody>
      </p:sp>
      <p:sp>
        <p:nvSpPr>
          <p:cNvPr id="19" name="Rechthoek 18"/>
          <p:cNvSpPr/>
          <p:nvPr userDrawn="1"/>
        </p:nvSpPr>
        <p:spPr>
          <a:xfrm>
            <a:off x="4034563" y="3894371"/>
            <a:ext cx="1116783" cy="775286"/>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prstClr val="white"/>
                </a:solidFill>
              </a:rPr>
              <a:t>Logo Partner</a:t>
            </a:r>
          </a:p>
        </p:txBody>
      </p:sp>
      <p:sp>
        <p:nvSpPr>
          <p:cNvPr id="20" name="Rechthoek 19"/>
          <p:cNvSpPr/>
          <p:nvPr userDrawn="1"/>
        </p:nvSpPr>
        <p:spPr>
          <a:xfrm>
            <a:off x="4034563" y="4776613"/>
            <a:ext cx="1116783" cy="764992"/>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prstClr val="white"/>
                </a:solidFill>
              </a:rPr>
              <a:t>Logo Partner</a:t>
            </a:r>
          </a:p>
        </p:txBody>
      </p:sp>
      <p:sp>
        <p:nvSpPr>
          <p:cNvPr id="21" name="Rechthoek 20"/>
          <p:cNvSpPr/>
          <p:nvPr userDrawn="1"/>
        </p:nvSpPr>
        <p:spPr>
          <a:xfrm>
            <a:off x="4034562" y="5658855"/>
            <a:ext cx="1116783" cy="764992"/>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prstClr val="white"/>
                </a:solidFill>
              </a:rPr>
              <a:t>Logo Partner</a:t>
            </a:r>
          </a:p>
        </p:txBody>
      </p:sp>
      <p:pic>
        <p:nvPicPr>
          <p:cNvPr id="22" name="Afbeelding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14785" b="33255"/>
          <a:stretch/>
        </p:blipFill>
        <p:spPr>
          <a:xfrm>
            <a:off x="0" y="0"/>
            <a:ext cx="12192000" cy="3414319"/>
          </a:xfrm>
          <a:prstGeom prst="rect">
            <a:avLst/>
          </a:prstGeom>
        </p:spPr>
      </p:pic>
      <p:cxnSp>
        <p:nvCxnSpPr>
          <p:cNvPr id="24" name="Straight Connector 2"/>
          <p:cNvCxnSpPr/>
          <p:nvPr userDrawn="1"/>
        </p:nvCxnSpPr>
        <p:spPr>
          <a:xfrm>
            <a:off x="5966146" y="6548684"/>
            <a:ext cx="4964711" cy="0"/>
          </a:xfrm>
          <a:prstGeom prst="line">
            <a:avLst/>
          </a:prstGeom>
          <a:ln w="19050">
            <a:solidFill>
              <a:srgbClr val="3AB7E2"/>
            </a:solidFill>
          </a:ln>
        </p:spPr>
        <p:style>
          <a:lnRef idx="1">
            <a:schemeClr val="accent1"/>
          </a:lnRef>
          <a:fillRef idx="0">
            <a:schemeClr val="accent1"/>
          </a:fillRef>
          <a:effectRef idx="0">
            <a:schemeClr val="accent1"/>
          </a:effectRef>
          <a:fontRef idx="minor">
            <a:schemeClr val="tx1"/>
          </a:fontRef>
        </p:style>
      </p:cxnSp>
      <p:sp>
        <p:nvSpPr>
          <p:cNvPr id="25" name="Titel 1"/>
          <p:cNvSpPr>
            <a:spLocks noGrp="1"/>
          </p:cNvSpPr>
          <p:nvPr>
            <p:ph type="ctrTitle"/>
          </p:nvPr>
        </p:nvSpPr>
        <p:spPr>
          <a:xfrm>
            <a:off x="5966146" y="3657737"/>
            <a:ext cx="5015120" cy="1197033"/>
          </a:xfrm>
        </p:spPr>
        <p:txBody>
          <a:bodyPr anchor="b">
            <a:normAutofit/>
          </a:bodyPr>
          <a:lstStyle>
            <a:lvl1pPr algn="l">
              <a:defRPr sz="3600">
                <a:solidFill>
                  <a:srgbClr val="F1841A"/>
                </a:solidFill>
                <a:latin typeface="Vista Sans OTCE Reg" panose="02000503030000020004" pitchFamily="50" charset="0"/>
              </a:defRPr>
            </a:lvl1pPr>
          </a:lstStyle>
          <a:p>
            <a:r>
              <a:rPr lang="nl-NL"/>
              <a:t>Klik om de stijl te bewerken</a:t>
            </a:r>
            <a:endParaRPr lang="nl-NL" dirty="0"/>
          </a:p>
        </p:txBody>
      </p:sp>
    </p:spTree>
    <p:extLst>
      <p:ext uri="{BB962C8B-B14F-4D97-AF65-F5344CB8AC3E}">
        <p14:creationId xmlns:p14="http://schemas.microsoft.com/office/powerpoint/2010/main" val="3458600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7"/>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9"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1"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p:txBody>
          <a:bodyPr/>
          <a:lstStyle>
            <a:lvl1pPr>
              <a:defRPr/>
            </a:lvl1pPr>
          </a:lstStyle>
          <a:p>
            <a:pPr>
              <a:defRPr/>
            </a:pPr>
            <a:fld id="{1BD1B3AF-8D5F-4562-8817-362171578752}" type="datetimeFigureOut">
              <a:rPr lang="nl-NL">
                <a:solidFill>
                  <a:prstClr val="black">
                    <a:tint val="75000"/>
                  </a:prstClr>
                </a:solidFill>
              </a:rPr>
              <a:pPr>
                <a:defRPr/>
              </a:pPr>
              <a:t>26-10-2023</a:t>
            </a:fld>
            <a:endParaRPr lang="nl-NL">
              <a:solidFill>
                <a:prstClr val="black">
                  <a:tint val="75000"/>
                </a:prstClr>
              </a:solidFill>
            </a:endParaRPr>
          </a:p>
        </p:txBody>
      </p:sp>
      <p:sp>
        <p:nvSpPr>
          <p:cNvPr id="8"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9" name="Tijdelijke aanduiding voor dianummer 5"/>
          <p:cNvSpPr>
            <a:spLocks noGrp="1"/>
          </p:cNvSpPr>
          <p:nvPr>
            <p:ph type="sldNum" sz="quarter" idx="12"/>
          </p:nvPr>
        </p:nvSpPr>
        <p:spPr/>
        <p:txBody>
          <a:bodyPr/>
          <a:lstStyle>
            <a:lvl1pPr>
              <a:defRPr/>
            </a:lvl1pPr>
          </a:lstStyle>
          <a:p>
            <a:pPr>
              <a:defRPr/>
            </a:pPr>
            <a:fld id="{BF2D1EFE-BD87-46E2-90DE-07534DCE5CD6}" type="slidenum">
              <a:rPr lang="nl-NL" altLang="nl-NL"/>
              <a:pPr>
                <a:defRPr/>
              </a:pPr>
              <a:t>‹#›</a:t>
            </a:fld>
            <a:endParaRPr lang="nl-NL" altLang="nl-NL"/>
          </a:p>
        </p:txBody>
      </p:sp>
    </p:spTree>
    <p:extLst>
      <p:ext uri="{BB962C8B-B14F-4D97-AF65-F5344CB8AC3E}">
        <p14:creationId xmlns:p14="http://schemas.microsoft.com/office/powerpoint/2010/main" val="2189721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p:cNvSpPr>
            <a:spLocks noGrp="1"/>
          </p:cNvSpPr>
          <p:nvPr>
            <p:ph type="dt" sz="half" idx="10"/>
          </p:nvPr>
        </p:nvSpPr>
        <p:spPr/>
        <p:txBody>
          <a:bodyPr/>
          <a:lstStyle>
            <a:lvl1pPr>
              <a:defRPr/>
            </a:lvl1pPr>
          </a:lstStyle>
          <a:p>
            <a:pPr>
              <a:defRPr/>
            </a:pPr>
            <a:fld id="{9B2ED5F8-044E-4013-9BC7-79596B56F684}" type="datetimeFigureOut">
              <a:rPr lang="nl-NL">
                <a:solidFill>
                  <a:prstClr val="black">
                    <a:tint val="75000"/>
                  </a:prstClr>
                </a:solidFill>
              </a:rPr>
              <a:pPr>
                <a:defRPr/>
              </a:pPr>
              <a:t>26-10-2023</a:t>
            </a:fld>
            <a:endParaRPr lang="nl-NL">
              <a:solidFill>
                <a:prstClr val="black">
                  <a:tint val="75000"/>
                </a:prstClr>
              </a:solidFill>
            </a:endParaRPr>
          </a:p>
        </p:txBody>
      </p:sp>
      <p:sp>
        <p:nvSpPr>
          <p:cNvPr id="4"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5" name="Tijdelijke aanduiding voor dianummer 5"/>
          <p:cNvSpPr>
            <a:spLocks noGrp="1"/>
          </p:cNvSpPr>
          <p:nvPr>
            <p:ph type="sldNum" sz="quarter" idx="12"/>
          </p:nvPr>
        </p:nvSpPr>
        <p:spPr/>
        <p:txBody>
          <a:bodyPr/>
          <a:lstStyle>
            <a:lvl1pPr>
              <a:defRPr/>
            </a:lvl1pPr>
          </a:lstStyle>
          <a:p>
            <a:pPr>
              <a:defRPr/>
            </a:pPr>
            <a:fld id="{FDC0B8B7-48FC-45F6-84B6-B9161D901ED9}" type="slidenum">
              <a:rPr lang="nl-NL" altLang="nl-NL"/>
              <a:pPr>
                <a:defRPr/>
              </a:pPr>
              <a:t>‹#›</a:t>
            </a:fld>
            <a:endParaRPr lang="nl-NL" altLang="nl-NL"/>
          </a:p>
        </p:txBody>
      </p:sp>
    </p:spTree>
    <p:extLst>
      <p:ext uri="{BB962C8B-B14F-4D97-AF65-F5344CB8AC3E}">
        <p14:creationId xmlns:p14="http://schemas.microsoft.com/office/powerpoint/2010/main" val="3173763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5C73F6A0-08CE-4E3F-82FB-EC8AFF997C5D}" type="datetimeFigureOut">
              <a:rPr lang="nl-NL">
                <a:solidFill>
                  <a:prstClr val="black">
                    <a:tint val="75000"/>
                  </a:prstClr>
                </a:solidFill>
              </a:rPr>
              <a:pPr>
                <a:defRPr/>
              </a:pPr>
              <a:t>26-10-2023</a:t>
            </a:fld>
            <a:endParaRPr lang="nl-NL">
              <a:solidFill>
                <a:prstClr val="black">
                  <a:tint val="75000"/>
                </a:prstClr>
              </a:solidFill>
            </a:endParaRPr>
          </a:p>
        </p:txBody>
      </p:sp>
      <p:sp>
        <p:nvSpPr>
          <p:cNvPr id="3"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4" name="Tijdelijke aanduiding voor dianummer 5"/>
          <p:cNvSpPr>
            <a:spLocks noGrp="1"/>
          </p:cNvSpPr>
          <p:nvPr>
            <p:ph type="sldNum" sz="quarter" idx="12"/>
          </p:nvPr>
        </p:nvSpPr>
        <p:spPr/>
        <p:txBody>
          <a:bodyPr/>
          <a:lstStyle>
            <a:lvl1pPr>
              <a:defRPr/>
            </a:lvl1pPr>
          </a:lstStyle>
          <a:p>
            <a:pPr>
              <a:defRPr/>
            </a:pPr>
            <a:fld id="{C3465CEF-7FB4-47CA-9D49-8D763A94EAD1}" type="slidenum">
              <a:rPr lang="nl-NL" altLang="nl-NL"/>
              <a:pPr>
                <a:defRPr/>
              </a:pPr>
              <a:t>‹#›</a:t>
            </a:fld>
            <a:endParaRPr lang="nl-NL" altLang="nl-NL"/>
          </a:p>
        </p:txBody>
      </p:sp>
    </p:spTree>
    <p:extLst>
      <p:ext uri="{BB962C8B-B14F-4D97-AF65-F5344CB8AC3E}">
        <p14:creationId xmlns:p14="http://schemas.microsoft.com/office/powerpoint/2010/main" val="1414796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404C3FC7-DCBF-44AA-B74D-82918748A799}" type="datetimeFigureOut">
              <a:rPr lang="nl-NL">
                <a:solidFill>
                  <a:prstClr val="black">
                    <a:tint val="75000"/>
                  </a:prstClr>
                </a:solidFill>
              </a:rPr>
              <a:pPr>
                <a:defRPr/>
              </a:pPr>
              <a:t>26-10-2023</a:t>
            </a:fld>
            <a:endParaRPr lang="nl-NL">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0B3D7AF0-E50D-445F-ACC8-93CB0F56F741}" type="slidenum">
              <a:rPr lang="nl-NL" altLang="nl-NL"/>
              <a:pPr>
                <a:defRPr/>
              </a:pPr>
              <a:t>‹#›</a:t>
            </a:fld>
            <a:endParaRPr lang="nl-NL" altLang="nl-NL"/>
          </a:p>
        </p:txBody>
      </p:sp>
    </p:spTree>
    <p:extLst>
      <p:ext uri="{BB962C8B-B14F-4D97-AF65-F5344CB8AC3E}">
        <p14:creationId xmlns:p14="http://schemas.microsoft.com/office/powerpoint/2010/main" val="2918735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7"/>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4747AB06-062A-40B5-8AF9-C8188AACF7FF}" type="datetimeFigureOut">
              <a:rPr lang="nl-NL">
                <a:solidFill>
                  <a:prstClr val="black">
                    <a:tint val="75000"/>
                  </a:prstClr>
                </a:solidFill>
              </a:rPr>
              <a:pPr>
                <a:defRPr/>
              </a:pPr>
              <a:t>26-10-2023</a:t>
            </a:fld>
            <a:endParaRPr lang="nl-NL">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AC61A7BF-16DE-4AF0-9BFB-AAE468A958C6}" type="slidenum">
              <a:rPr lang="nl-NL" altLang="nl-NL"/>
              <a:pPr>
                <a:defRPr/>
              </a:pPr>
              <a:t>‹#›</a:t>
            </a:fld>
            <a:endParaRPr lang="nl-NL" altLang="nl-NL"/>
          </a:p>
        </p:txBody>
      </p:sp>
    </p:spTree>
    <p:extLst>
      <p:ext uri="{BB962C8B-B14F-4D97-AF65-F5344CB8AC3E}">
        <p14:creationId xmlns:p14="http://schemas.microsoft.com/office/powerpoint/2010/main" val="1204997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65006185-1DA0-4476-BA33-B248CD1C9DB7}" type="datetimeFigureOut">
              <a:rPr lang="nl-NL">
                <a:solidFill>
                  <a:prstClr val="black">
                    <a:tint val="75000"/>
                  </a:prstClr>
                </a:solidFill>
              </a:rPr>
              <a:pPr>
                <a:defRPr/>
              </a:pPr>
              <a:t>26-10-2023</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01A9BD63-1CCB-44CF-A898-E17F637DC9C3}" type="slidenum">
              <a:rPr lang="nl-NL" altLang="nl-NL"/>
              <a:pPr>
                <a:defRPr/>
              </a:pPr>
              <a:t>‹#›</a:t>
            </a:fld>
            <a:endParaRPr lang="nl-NL" altLang="nl-NL"/>
          </a:p>
        </p:txBody>
      </p:sp>
    </p:spTree>
    <p:extLst>
      <p:ext uri="{BB962C8B-B14F-4D97-AF65-F5344CB8AC3E}">
        <p14:creationId xmlns:p14="http://schemas.microsoft.com/office/powerpoint/2010/main" val="1294979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1"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1"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60BF311A-8C9E-4396-9EA3-A106247146AB}" type="datetimeFigureOut">
              <a:rPr lang="nl-NL">
                <a:solidFill>
                  <a:prstClr val="black">
                    <a:tint val="75000"/>
                  </a:prstClr>
                </a:solidFill>
              </a:rPr>
              <a:pPr>
                <a:defRPr/>
              </a:pPr>
              <a:t>26-10-2023</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BC720D80-6F96-47BA-B8E0-75FA585A21D1}" type="slidenum">
              <a:rPr lang="nl-NL" altLang="nl-NL"/>
              <a:pPr>
                <a:defRPr/>
              </a:pPr>
              <a:t>‹#›</a:t>
            </a:fld>
            <a:endParaRPr lang="nl-NL" altLang="nl-NL"/>
          </a:p>
        </p:txBody>
      </p:sp>
    </p:spTree>
    <p:extLst>
      <p:ext uri="{BB962C8B-B14F-4D97-AF65-F5344CB8AC3E}">
        <p14:creationId xmlns:p14="http://schemas.microsoft.com/office/powerpoint/2010/main" val="3288206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32"/>
          <p:cNvSpPr txBox="1">
            <a:spLocks noGrp="1"/>
          </p:cNvSpPr>
          <p:nvPr>
            <p:ph type="title"/>
          </p:nvPr>
        </p:nvSpPr>
        <p:spPr>
          <a:xfrm>
            <a:off x="609600" y="583200"/>
            <a:ext cx="10972800" cy="10170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F7931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 name="Google Shape;17;p32"/>
          <p:cNvSpPr txBox="1">
            <a:spLocks noGrp="1"/>
          </p:cNvSpPr>
          <p:nvPr>
            <p:ph type="body" idx="1"/>
          </p:nvPr>
        </p:nvSpPr>
        <p:spPr>
          <a:xfrm>
            <a:off x="609600" y="1600201"/>
            <a:ext cx="10972800" cy="45261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rgbClr val="18304E"/>
              </a:buClr>
              <a:buSzPts val="1800"/>
              <a:buChar char="•"/>
              <a:defRPr/>
            </a:lvl1pPr>
            <a:lvl2pPr marL="914400" lvl="1" indent="-342900" algn="l" rtl="0">
              <a:lnSpc>
                <a:spcPct val="100000"/>
              </a:lnSpc>
              <a:spcBef>
                <a:spcPts val="360"/>
              </a:spcBef>
              <a:spcAft>
                <a:spcPts val="0"/>
              </a:spcAft>
              <a:buClr>
                <a:srgbClr val="18304E"/>
              </a:buClr>
              <a:buSzPts val="1800"/>
              <a:buChar char="–"/>
              <a:defRPr/>
            </a:lvl2pPr>
            <a:lvl3pPr marL="1371600" lvl="2" indent="-342900" algn="l" rtl="0">
              <a:lnSpc>
                <a:spcPct val="100000"/>
              </a:lnSpc>
              <a:spcBef>
                <a:spcPts val="360"/>
              </a:spcBef>
              <a:spcAft>
                <a:spcPts val="0"/>
              </a:spcAft>
              <a:buClr>
                <a:srgbClr val="18304E"/>
              </a:buClr>
              <a:buSzPts val="1800"/>
              <a:buChar char="•"/>
              <a:defRPr/>
            </a:lvl3pPr>
            <a:lvl4pPr marL="1828800" lvl="3" indent="-342900" algn="l" rtl="0">
              <a:lnSpc>
                <a:spcPct val="100000"/>
              </a:lnSpc>
              <a:spcBef>
                <a:spcPts val="360"/>
              </a:spcBef>
              <a:spcAft>
                <a:spcPts val="0"/>
              </a:spcAft>
              <a:buClr>
                <a:srgbClr val="18304E"/>
              </a:buClr>
              <a:buSzPts val="1800"/>
              <a:buChar char="–"/>
              <a:defRPr/>
            </a:lvl4pPr>
            <a:lvl5pPr marL="2286000" lvl="4" indent="-342900" algn="l" rtl="0">
              <a:lnSpc>
                <a:spcPct val="100000"/>
              </a:lnSpc>
              <a:spcBef>
                <a:spcPts val="360"/>
              </a:spcBef>
              <a:spcAft>
                <a:spcPts val="0"/>
              </a:spcAft>
              <a:buClr>
                <a:srgbClr val="18304E"/>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8" name="Google Shape;18;p32"/>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9" name="Google Shape;19;p32"/>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Google Shape;20;p32"/>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nl-NL" sz="12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16124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5BFCB9-2E79-4FA0-9D6C-70AFD4946EC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A579CC2-6DF6-4582-8E9D-FE43D9223C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607E59A-99EE-4259-8494-880D6C53CD24}"/>
              </a:ext>
            </a:extLst>
          </p:cNvPr>
          <p:cNvSpPr>
            <a:spLocks noGrp="1"/>
          </p:cNvSpPr>
          <p:nvPr>
            <p:ph type="dt" sz="half" idx="10"/>
          </p:nvPr>
        </p:nvSpPr>
        <p:spPr/>
        <p:txBody>
          <a:bodyPr/>
          <a:lstStyle/>
          <a:p>
            <a:fld id="{78DA8A6A-69D0-4E2B-A9C4-286AF332CDE0}" type="datetimeFigureOut">
              <a:rPr lang="nl-NL" smtClean="0"/>
              <a:t>26-10-2023</a:t>
            </a:fld>
            <a:endParaRPr lang="nl-NL"/>
          </a:p>
        </p:txBody>
      </p:sp>
      <p:sp>
        <p:nvSpPr>
          <p:cNvPr id="5" name="Tijdelijke aanduiding voor voettekst 4">
            <a:extLst>
              <a:ext uri="{FF2B5EF4-FFF2-40B4-BE49-F238E27FC236}">
                <a16:creationId xmlns:a16="http://schemas.microsoft.com/office/drawing/2014/main" id="{51909DC7-2D8A-4B05-851E-EC0458439D9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7DD923-DA52-45ED-9E25-2F7067A9003A}"/>
              </a:ext>
            </a:extLst>
          </p:cNvPr>
          <p:cNvSpPr>
            <a:spLocks noGrp="1"/>
          </p:cNvSpPr>
          <p:nvPr>
            <p:ph type="sldNum" sz="quarter" idx="12"/>
          </p:nvPr>
        </p:nvSpPr>
        <p:spPr/>
        <p:txBody>
          <a:bodyPr/>
          <a:lstStyle/>
          <a:p>
            <a:fld id="{661F455C-330B-44C8-8A57-39F33CC8AA14}" type="slidenum">
              <a:rPr lang="nl-NL" smtClean="0"/>
              <a:t>‹#›</a:t>
            </a:fld>
            <a:endParaRPr lang="nl-NL"/>
          </a:p>
        </p:txBody>
      </p:sp>
    </p:spTree>
    <p:extLst>
      <p:ext uri="{BB962C8B-B14F-4D97-AF65-F5344CB8AC3E}">
        <p14:creationId xmlns:p14="http://schemas.microsoft.com/office/powerpoint/2010/main" val="462185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00092-0E8B-4AE6-9836-72788B70245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7679C76-A06B-4A09-92C4-CD48A99D90C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0C0B489-80D6-4939-A5EF-A9EFA0A9A842}"/>
              </a:ext>
            </a:extLst>
          </p:cNvPr>
          <p:cNvSpPr>
            <a:spLocks noGrp="1"/>
          </p:cNvSpPr>
          <p:nvPr>
            <p:ph type="dt" sz="half" idx="10"/>
          </p:nvPr>
        </p:nvSpPr>
        <p:spPr/>
        <p:txBody>
          <a:bodyPr/>
          <a:lstStyle/>
          <a:p>
            <a:fld id="{78DA8A6A-69D0-4E2B-A9C4-286AF332CDE0}" type="datetimeFigureOut">
              <a:rPr lang="nl-NL" smtClean="0"/>
              <a:t>26-10-2023</a:t>
            </a:fld>
            <a:endParaRPr lang="nl-NL"/>
          </a:p>
        </p:txBody>
      </p:sp>
      <p:sp>
        <p:nvSpPr>
          <p:cNvPr id="5" name="Tijdelijke aanduiding voor voettekst 4">
            <a:extLst>
              <a:ext uri="{FF2B5EF4-FFF2-40B4-BE49-F238E27FC236}">
                <a16:creationId xmlns:a16="http://schemas.microsoft.com/office/drawing/2014/main" id="{CD78CBAC-DF42-476B-B019-336B4F128CE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505F206-7367-4AA4-AC3C-D7A2D617C3FD}"/>
              </a:ext>
            </a:extLst>
          </p:cNvPr>
          <p:cNvSpPr>
            <a:spLocks noGrp="1"/>
          </p:cNvSpPr>
          <p:nvPr>
            <p:ph type="sldNum" sz="quarter" idx="12"/>
          </p:nvPr>
        </p:nvSpPr>
        <p:spPr/>
        <p:txBody>
          <a:bodyPr/>
          <a:lstStyle/>
          <a:p>
            <a:fld id="{661F455C-330B-44C8-8A57-39F33CC8AA14}" type="slidenum">
              <a:rPr lang="nl-NL" smtClean="0"/>
              <a:t>‹#›</a:t>
            </a:fld>
            <a:endParaRPr lang="nl-NL"/>
          </a:p>
        </p:txBody>
      </p:sp>
    </p:spTree>
    <p:extLst>
      <p:ext uri="{BB962C8B-B14F-4D97-AF65-F5344CB8AC3E}">
        <p14:creationId xmlns:p14="http://schemas.microsoft.com/office/powerpoint/2010/main" val="661006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2959" y="1"/>
            <a:ext cx="1806170" cy="1640604"/>
          </a:xfrm>
          <a:prstGeom prst="rect">
            <a:avLst/>
          </a:prstGeom>
        </p:spPr>
      </p:pic>
      <p:sp>
        <p:nvSpPr>
          <p:cNvPr id="8" name="Tijdelijke aanduiding voor voettekst 3"/>
          <p:cNvSpPr>
            <a:spLocks noGrp="1"/>
          </p:cNvSpPr>
          <p:nvPr>
            <p:ph type="ftr" sz="quarter" idx="11"/>
          </p:nvPr>
        </p:nvSpPr>
        <p:spPr>
          <a:xfrm>
            <a:off x="959131" y="6356351"/>
            <a:ext cx="2895600" cy="365125"/>
          </a:xfrm>
        </p:spPr>
        <p:txBody>
          <a:bodyPr/>
          <a:lstStyle/>
          <a:p>
            <a:r>
              <a:rPr lang="nl-NL" dirty="0">
                <a:solidFill>
                  <a:srgbClr val="1F315B"/>
                </a:solidFill>
              </a:rPr>
              <a:t>Titel van presentatie</a:t>
            </a:r>
          </a:p>
        </p:txBody>
      </p:sp>
      <p:sp>
        <p:nvSpPr>
          <p:cNvPr id="9" name="Tijdelijke aanduiding voor dianummer 4"/>
          <p:cNvSpPr>
            <a:spLocks noGrp="1"/>
          </p:cNvSpPr>
          <p:nvPr>
            <p:ph type="sldNum" sz="quarter" idx="12"/>
          </p:nvPr>
        </p:nvSpPr>
        <p:spPr>
          <a:xfrm>
            <a:off x="264589" y="6356351"/>
            <a:ext cx="694543" cy="365125"/>
          </a:xfrm>
        </p:spPr>
        <p:txBody>
          <a:bodyPr/>
          <a:lstStyle/>
          <a:p>
            <a:fld id="{FFC2A8EB-BC50-4E48-BE92-6D01FE1E5009}" type="slidenum">
              <a:rPr lang="nl-NL" smtClean="0">
                <a:solidFill>
                  <a:srgbClr val="1F315B"/>
                </a:solidFill>
              </a:rPr>
              <a:pPr/>
              <a:t>‹#›</a:t>
            </a:fld>
            <a:endParaRPr lang="nl-NL" dirty="0">
              <a:solidFill>
                <a:srgbClr val="1F315B"/>
              </a:solidFill>
            </a:endParaRPr>
          </a:p>
        </p:txBody>
      </p:sp>
      <p:pic>
        <p:nvPicPr>
          <p:cNvPr id="10" name="Afbeelding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15150" y="5638800"/>
            <a:ext cx="5276850" cy="1219200"/>
          </a:xfrm>
          <a:prstGeom prst="rect">
            <a:avLst/>
          </a:prstGeom>
        </p:spPr>
      </p:pic>
      <p:cxnSp>
        <p:nvCxnSpPr>
          <p:cNvPr id="16" name="Straight Connector 5"/>
          <p:cNvCxnSpPr/>
          <p:nvPr userDrawn="1"/>
        </p:nvCxnSpPr>
        <p:spPr>
          <a:xfrm>
            <a:off x="690352" y="2365710"/>
            <a:ext cx="3615294"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sp>
        <p:nvSpPr>
          <p:cNvPr id="17" name="Titel 1"/>
          <p:cNvSpPr>
            <a:spLocks noGrp="1"/>
          </p:cNvSpPr>
          <p:nvPr>
            <p:ph type="title" hasCustomPrompt="1"/>
          </p:nvPr>
        </p:nvSpPr>
        <p:spPr>
          <a:xfrm>
            <a:off x="697993" y="1367042"/>
            <a:ext cx="3784259" cy="512032"/>
          </a:xfrm>
        </p:spPr>
        <p:txBody>
          <a:bodyPr>
            <a:normAutofit/>
          </a:bodyPr>
          <a:lstStyle>
            <a:lvl1pPr>
              <a:defRPr sz="3600">
                <a:solidFill>
                  <a:srgbClr val="F1841A"/>
                </a:solidFill>
                <a:latin typeface="Vista Sans OTCE Reg" panose="02000503030000020004" pitchFamily="50" charset="0"/>
              </a:defRPr>
            </a:lvl1pPr>
          </a:lstStyle>
          <a:p>
            <a:r>
              <a:rPr lang="nl-NL" dirty="0"/>
              <a:t>Klik voor een titel</a:t>
            </a:r>
          </a:p>
        </p:txBody>
      </p:sp>
      <p:sp>
        <p:nvSpPr>
          <p:cNvPr id="19" name="Tijdelijke aanduiding voor tekst 2"/>
          <p:cNvSpPr>
            <a:spLocks noGrp="1"/>
          </p:cNvSpPr>
          <p:nvPr>
            <p:ph type="body" idx="14"/>
          </p:nvPr>
        </p:nvSpPr>
        <p:spPr>
          <a:xfrm>
            <a:off x="690005" y="1962654"/>
            <a:ext cx="3784259" cy="358759"/>
          </a:xfrm>
        </p:spPr>
        <p:txBody>
          <a:bodyPr>
            <a:normAutofit/>
          </a:bodyPr>
          <a:lstStyle>
            <a:lvl1pPr marL="0" indent="0" algn="l">
              <a:buNone/>
              <a:defRPr sz="2000">
                <a:solidFill>
                  <a:srgbClr val="3BBAE5"/>
                </a:solidFill>
                <a:latin typeface="Vista Sans OTCE Reg" panose="02000503030000020004" pitchFamily="50"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cxnSp>
        <p:nvCxnSpPr>
          <p:cNvPr id="20" name="Straight Connector 5"/>
          <p:cNvCxnSpPr/>
          <p:nvPr userDrawn="1"/>
        </p:nvCxnSpPr>
        <p:spPr>
          <a:xfrm>
            <a:off x="697993" y="2372288"/>
            <a:ext cx="3784259" cy="728"/>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sp>
        <p:nvSpPr>
          <p:cNvPr id="13" name="Tijdelijke aanduiding voor inhoud 2"/>
          <p:cNvSpPr>
            <a:spLocks noGrp="1"/>
          </p:cNvSpPr>
          <p:nvPr>
            <p:ph idx="1"/>
          </p:nvPr>
        </p:nvSpPr>
        <p:spPr>
          <a:xfrm>
            <a:off x="697993" y="2540177"/>
            <a:ext cx="5202074" cy="2056761"/>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spTree>
    <p:extLst>
      <p:ext uri="{BB962C8B-B14F-4D97-AF65-F5344CB8AC3E}">
        <p14:creationId xmlns:p14="http://schemas.microsoft.com/office/powerpoint/2010/main" val="3918628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958CA7-DBC0-48DA-9B48-6A9E3FD9E6A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A5EF099-BFA6-45CA-80AE-442D979BDE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982810A-08C3-4130-A91E-9F188D5D6A13}"/>
              </a:ext>
            </a:extLst>
          </p:cNvPr>
          <p:cNvSpPr>
            <a:spLocks noGrp="1"/>
          </p:cNvSpPr>
          <p:nvPr>
            <p:ph type="dt" sz="half" idx="10"/>
          </p:nvPr>
        </p:nvSpPr>
        <p:spPr/>
        <p:txBody>
          <a:bodyPr/>
          <a:lstStyle/>
          <a:p>
            <a:fld id="{78DA8A6A-69D0-4E2B-A9C4-286AF332CDE0}" type="datetimeFigureOut">
              <a:rPr lang="nl-NL" smtClean="0"/>
              <a:t>26-10-2023</a:t>
            </a:fld>
            <a:endParaRPr lang="nl-NL"/>
          </a:p>
        </p:txBody>
      </p:sp>
      <p:sp>
        <p:nvSpPr>
          <p:cNvPr id="5" name="Tijdelijke aanduiding voor voettekst 4">
            <a:extLst>
              <a:ext uri="{FF2B5EF4-FFF2-40B4-BE49-F238E27FC236}">
                <a16:creationId xmlns:a16="http://schemas.microsoft.com/office/drawing/2014/main" id="{CA85834C-3077-4443-9AFC-0919F597A18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E89FED4-D514-4B87-B97B-2AEBE631C33C}"/>
              </a:ext>
            </a:extLst>
          </p:cNvPr>
          <p:cNvSpPr>
            <a:spLocks noGrp="1"/>
          </p:cNvSpPr>
          <p:nvPr>
            <p:ph type="sldNum" sz="quarter" idx="12"/>
          </p:nvPr>
        </p:nvSpPr>
        <p:spPr/>
        <p:txBody>
          <a:bodyPr/>
          <a:lstStyle/>
          <a:p>
            <a:fld id="{661F455C-330B-44C8-8A57-39F33CC8AA14}" type="slidenum">
              <a:rPr lang="nl-NL" smtClean="0"/>
              <a:t>‹#›</a:t>
            </a:fld>
            <a:endParaRPr lang="nl-NL"/>
          </a:p>
        </p:txBody>
      </p:sp>
    </p:spTree>
    <p:extLst>
      <p:ext uri="{BB962C8B-B14F-4D97-AF65-F5344CB8AC3E}">
        <p14:creationId xmlns:p14="http://schemas.microsoft.com/office/powerpoint/2010/main" val="769548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82EC8F-D053-4C08-93BE-F8C6BF30CF8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775EF8E-534D-4531-9081-734EAD3E4C6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0932143-80CA-4B89-880D-244FF9A96F5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72BE751-51C7-49DB-BBD9-1FFA85ADC38F}"/>
              </a:ext>
            </a:extLst>
          </p:cNvPr>
          <p:cNvSpPr>
            <a:spLocks noGrp="1"/>
          </p:cNvSpPr>
          <p:nvPr>
            <p:ph type="dt" sz="half" idx="10"/>
          </p:nvPr>
        </p:nvSpPr>
        <p:spPr/>
        <p:txBody>
          <a:bodyPr/>
          <a:lstStyle/>
          <a:p>
            <a:fld id="{78DA8A6A-69D0-4E2B-A9C4-286AF332CDE0}" type="datetimeFigureOut">
              <a:rPr lang="nl-NL" smtClean="0"/>
              <a:t>26-10-2023</a:t>
            </a:fld>
            <a:endParaRPr lang="nl-NL"/>
          </a:p>
        </p:txBody>
      </p:sp>
      <p:sp>
        <p:nvSpPr>
          <p:cNvPr id="6" name="Tijdelijke aanduiding voor voettekst 5">
            <a:extLst>
              <a:ext uri="{FF2B5EF4-FFF2-40B4-BE49-F238E27FC236}">
                <a16:creationId xmlns:a16="http://schemas.microsoft.com/office/drawing/2014/main" id="{2FD5B43E-AEA6-4830-802A-FD77D904D66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FABB091-7A43-4956-A488-2D584D908604}"/>
              </a:ext>
            </a:extLst>
          </p:cNvPr>
          <p:cNvSpPr>
            <a:spLocks noGrp="1"/>
          </p:cNvSpPr>
          <p:nvPr>
            <p:ph type="sldNum" sz="quarter" idx="12"/>
          </p:nvPr>
        </p:nvSpPr>
        <p:spPr/>
        <p:txBody>
          <a:bodyPr/>
          <a:lstStyle/>
          <a:p>
            <a:fld id="{661F455C-330B-44C8-8A57-39F33CC8AA14}" type="slidenum">
              <a:rPr lang="nl-NL" smtClean="0"/>
              <a:t>‹#›</a:t>
            </a:fld>
            <a:endParaRPr lang="nl-NL"/>
          </a:p>
        </p:txBody>
      </p:sp>
    </p:spTree>
    <p:extLst>
      <p:ext uri="{BB962C8B-B14F-4D97-AF65-F5344CB8AC3E}">
        <p14:creationId xmlns:p14="http://schemas.microsoft.com/office/powerpoint/2010/main" val="3889726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283322-DEDB-4006-9AAE-C630C29FFE1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960E00A-E6AB-4B61-8AB5-17160027FF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A7168BE-42BC-4E48-BEDF-FB313935869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AF83F8D-7C0E-4C8D-8938-FE213A61EA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00D0D0D-0FD1-4EFB-A0DE-9B90C9EB159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B3A805D-17AE-4DA4-97BE-5654F7FBF3EC}"/>
              </a:ext>
            </a:extLst>
          </p:cNvPr>
          <p:cNvSpPr>
            <a:spLocks noGrp="1"/>
          </p:cNvSpPr>
          <p:nvPr>
            <p:ph type="dt" sz="half" idx="10"/>
          </p:nvPr>
        </p:nvSpPr>
        <p:spPr/>
        <p:txBody>
          <a:bodyPr/>
          <a:lstStyle/>
          <a:p>
            <a:fld id="{78DA8A6A-69D0-4E2B-A9C4-286AF332CDE0}" type="datetimeFigureOut">
              <a:rPr lang="nl-NL" smtClean="0"/>
              <a:t>26-10-2023</a:t>
            </a:fld>
            <a:endParaRPr lang="nl-NL"/>
          </a:p>
        </p:txBody>
      </p:sp>
      <p:sp>
        <p:nvSpPr>
          <p:cNvPr id="8" name="Tijdelijke aanduiding voor voettekst 7">
            <a:extLst>
              <a:ext uri="{FF2B5EF4-FFF2-40B4-BE49-F238E27FC236}">
                <a16:creationId xmlns:a16="http://schemas.microsoft.com/office/drawing/2014/main" id="{DCD7D000-07BE-4409-A18D-EB7C076CB16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52140E1-D87B-4555-AE64-38A9D160D508}"/>
              </a:ext>
            </a:extLst>
          </p:cNvPr>
          <p:cNvSpPr>
            <a:spLocks noGrp="1"/>
          </p:cNvSpPr>
          <p:nvPr>
            <p:ph type="sldNum" sz="quarter" idx="12"/>
          </p:nvPr>
        </p:nvSpPr>
        <p:spPr/>
        <p:txBody>
          <a:bodyPr/>
          <a:lstStyle/>
          <a:p>
            <a:fld id="{661F455C-330B-44C8-8A57-39F33CC8AA14}" type="slidenum">
              <a:rPr lang="nl-NL" smtClean="0"/>
              <a:t>‹#›</a:t>
            </a:fld>
            <a:endParaRPr lang="nl-NL"/>
          </a:p>
        </p:txBody>
      </p:sp>
    </p:spTree>
    <p:extLst>
      <p:ext uri="{BB962C8B-B14F-4D97-AF65-F5344CB8AC3E}">
        <p14:creationId xmlns:p14="http://schemas.microsoft.com/office/powerpoint/2010/main" val="31192349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86656A-E005-43CC-A94C-BD432251B09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19764A1-4BB8-461C-ACA4-0322F44A6BDF}"/>
              </a:ext>
            </a:extLst>
          </p:cNvPr>
          <p:cNvSpPr>
            <a:spLocks noGrp="1"/>
          </p:cNvSpPr>
          <p:nvPr>
            <p:ph type="dt" sz="half" idx="10"/>
          </p:nvPr>
        </p:nvSpPr>
        <p:spPr/>
        <p:txBody>
          <a:bodyPr/>
          <a:lstStyle/>
          <a:p>
            <a:fld id="{78DA8A6A-69D0-4E2B-A9C4-286AF332CDE0}" type="datetimeFigureOut">
              <a:rPr lang="nl-NL" smtClean="0"/>
              <a:t>26-10-2023</a:t>
            </a:fld>
            <a:endParaRPr lang="nl-NL"/>
          </a:p>
        </p:txBody>
      </p:sp>
      <p:sp>
        <p:nvSpPr>
          <p:cNvPr id="4" name="Tijdelijke aanduiding voor voettekst 3">
            <a:extLst>
              <a:ext uri="{FF2B5EF4-FFF2-40B4-BE49-F238E27FC236}">
                <a16:creationId xmlns:a16="http://schemas.microsoft.com/office/drawing/2014/main" id="{26662BAE-584E-4EA8-B644-A31784EEB5E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C871CF7-4865-4929-9E94-29F389FA4093}"/>
              </a:ext>
            </a:extLst>
          </p:cNvPr>
          <p:cNvSpPr>
            <a:spLocks noGrp="1"/>
          </p:cNvSpPr>
          <p:nvPr>
            <p:ph type="sldNum" sz="quarter" idx="12"/>
          </p:nvPr>
        </p:nvSpPr>
        <p:spPr/>
        <p:txBody>
          <a:bodyPr/>
          <a:lstStyle/>
          <a:p>
            <a:fld id="{661F455C-330B-44C8-8A57-39F33CC8AA14}" type="slidenum">
              <a:rPr lang="nl-NL" smtClean="0"/>
              <a:t>‹#›</a:t>
            </a:fld>
            <a:endParaRPr lang="nl-NL"/>
          </a:p>
        </p:txBody>
      </p:sp>
    </p:spTree>
    <p:extLst>
      <p:ext uri="{BB962C8B-B14F-4D97-AF65-F5344CB8AC3E}">
        <p14:creationId xmlns:p14="http://schemas.microsoft.com/office/powerpoint/2010/main" val="4120705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F0A1A89-4825-465A-81B9-18C896317A70}"/>
              </a:ext>
            </a:extLst>
          </p:cNvPr>
          <p:cNvSpPr>
            <a:spLocks noGrp="1"/>
          </p:cNvSpPr>
          <p:nvPr>
            <p:ph type="dt" sz="half" idx="10"/>
          </p:nvPr>
        </p:nvSpPr>
        <p:spPr/>
        <p:txBody>
          <a:bodyPr/>
          <a:lstStyle/>
          <a:p>
            <a:fld id="{78DA8A6A-69D0-4E2B-A9C4-286AF332CDE0}" type="datetimeFigureOut">
              <a:rPr lang="nl-NL" smtClean="0"/>
              <a:t>26-10-2023</a:t>
            </a:fld>
            <a:endParaRPr lang="nl-NL"/>
          </a:p>
        </p:txBody>
      </p:sp>
      <p:sp>
        <p:nvSpPr>
          <p:cNvPr id="3" name="Tijdelijke aanduiding voor voettekst 2">
            <a:extLst>
              <a:ext uri="{FF2B5EF4-FFF2-40B4-BE49-F238E27FC236}">
                <a16:creationId xmlns:a16="http://schemas.microsoft.com/office/drawing/2014/main" id="{534A1554-7444-408E-8AA3-D7982760A1E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69F17D31-56DC-4AA2-AA24-5FC2971944EE}"/>
              </a:ext>
            </a:extLst>
          </p:cNvPr>
          <p:cNvSpPr>
            <a:spLocks noGrp="1"/>
          </p:cNvSpPr>
          <p:nvPr>
            <p:ph type="sldNum" sz="quarter" idx="12"/>
          </p:nvPr>
        </p:nvSpPr>
        <p:spPr/>
        <p:txBody>
          <a:bodyPr/>
          <a:lstStyle/>
          <a:p>
            <a:fld id="{661F455C-330B-44C8-8A57-39F33CC8AA14}" type="slidenum">
              <a:rPr lang="nl-NL" smtClean="0"/>
              <a:t>‹#›</a:t>
            </a:fld>
            <a:endParaRPr lang="nl-NL"/>
          </a:p>
        </p:txBody>
      </p:sp>
    </p:spTree>
    <p:extLst>
      <p:ext uri="{BB962C8B-B14F-4D97-AF65-F5344CB8AC3E}">
        <p14:creationId xmlns:p14="http://schemas.microsoft.com/office/powerpoint/2010/main" val="3116719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5C24EB-54EA-478C-8CBC-5DF52712298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DA96158-D4E5-476F-BBDB-CC27F7E6D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F3DDF9E-48DF-4FD6-8704-8AFF13FF8B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497CB80-D852-4A20-87A5-45A12B656998}"/>
              </a:ext>
            </a:extLst>
          </p:cNvPr>
          <p:cNvSpPr>
            <a:spLocks noGrp="1"/>
          </p:cNvSpPr>
          <p:nvPr>
            <p:ph type="dt" sz="half" idx="10"/>
          </p:nvPr>
        </p:nvSpPr>
        <p:spPr/>
        <p:txBody>
          <a:bodyPr/>
          <a:lstStyle/>
          <a:p>
            <a:fld id="{78DA8A6A-69D0-4E2B-A9C4-286AF332CDE0}" type="datetimeFigureOut">
              <a:rPr lang="nl-NL" smtClean="0"/>
              <a:t>26-10-2023</a:t>
            </a:fld>
            <a:endParaRPr lang="nl-NL"/>
          </a:p>
        </p:txBody>
      </p:sp>
      <p:sp>
        <p:nvSpPr>
          <p:cNvPr id="6" name="Tijdelijke aanduiding voor voettekst 5">
            <a:extLst>
              <a:ext uri="{FF2B5EF4-FFF2-40B4-BE49-F238E27FC236}">
                <a16:creationId xmlns:a16="http://schemas.microsoft.com/office/drawing/2014/main" id="{59E72248-AB58-4E6D-87E3-25ED5F42575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152AE6D-08D3-4CA1-8DA8-395342A22AF9}"/>
              </a:ext>
            </a:extLst>
          </p:cNvPr>
          <p:cNvSpPr>
            <a:spLocks noGrp="1"/>
          </p:cNvSpPr>
          <p:nvPr>
            <p:ph type="sldNum" sz="quarter" idx="12"/>
          </p:nvPr>
        </p:nvSpPr>
        <p:spPr/>
        <p:txBody>
          <a:bodyPr/>
          <a:lstStyle/>
          <a:p>
            <a:fld id="{661F455C-330B-44C8-8A57-39F33CC8AA14}" type="slidenum">
              <a:rPr lang="nl-NL" smtClean="0"/>
              <a:t>‹#›</a:t>
            </a:fld>
            <a:endParaRPr lang="nl-NL"/>
          </a:p>
        </p:txBody>
      </p:sp>
    </p:spTree>
    <p:extLst>
      <p:ext uri="{BB962C8B-B14F-4D97-AF65-F5344CB8AC3E}">
        <p14:creationId xmlns:p14="http://schemas.microsoft.com/office/powerpoint/2010/main" val="15459373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C8D372-4CE6-4187-B5E3-3CA8D9BE1A9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44F320B-FE43-4B05-AC80-AE142D440C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27428F5-5F03-45A3-B8BB-AA3EECD622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0EE8FDB-CD2F-486A-8968-06AF08BDFB83}"/>
              </a:ext>
            </a:extLst>
          </p:cNvPr>
          <p:cNvSpPr>
            <a:spLocks noGrp="1"/>
          </p:cNvSpPr>
          <p:nvPr>
            <p:ph type="dt" sz="half" idx="10"/>
          </p:nvPr>
        </p:nvSpPr>
        <p:spPr/>
        <p:txBody>
          <a:bodyPr/>
          <a:lstStyle/>
          <a:p>
            <a:fld id="{78DA8A6A-69D0-4E2B-A9C4-286AF332CDE0}" type="datetimeFigureOut">
              <a:rPr lang="nl-NL" smtClean="0"/>
              <a:t>26-10-2023</a:t>
            </a:fld>
            <a:endParaRPr lang="nl-NL"/>
          </a:p>
        </p:txBody>
      </p:sp>
      <p:sp>
        <p:nvSpPr>
          <p:cNvPr id="6" name="Tijdelijke aanduiding voor voettekst 5">
            <a:extLst>
              <a:ext uri="{FF2B5EF4-FFF2-40B4-BE49-F238E27FC236}">
                <a16:creationId xmlns:a16="http://schemas.microsoft.com/office/drawing/2014/main" id="{1AD8F17A-4C4A-4C7C-BFD1-D01761C60F9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6905F2F-8B7C-4B4B-9ECE-321E424F0C14}"/>
              </a:ext>
            </a:extLst>
          </p:cNvPr>
          <p:cNvSpPr>
            <a:spLocks noGrp="1"/>
          </p:cNvSpPr>
          <p:nvPr>
            <p:ph type="sldNum" sz="quarter" idx="12"/>
          </p:nvPr>
        </p:nvSpPr>
        <p:spPr/>
        <p:txBody>
          <a:bodyPr/>
          <a:lstStyle/>
          <a:p>
            <a:fld id="{661F455C-330B-44C8-8A57-39F33CC8AA14}" type="slidenum">
              <a:rPr lang="nl-NL" smtClean="0"/>
              <a:t>‹#›</a:t>
            </a:fld>
            <a:endParaRPr lang="nl-NL"/>
          </a:p>
        </p:txBody>
      </p:sp>
    </p:spTree>
    <p:extLst>
      <p:ext uri="{BB962C8B-B14F-4D97-AF65-F5344CB8AC3E}">
        <p14:creationId xmlns:p14="http://schemas.microsoft.com/office/powerpoint/2010/main" val="14561571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6910BF-D8EA-4C69-B488-154597EB5D5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1A871BD-F8D4-4F58-B8C4-7629B8FDDA7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B5E099E-53C3-4147-BA48-A857F456C380}"/>
              </a:ext>
            </a:extLst>
          </p:cNvPr>
          <p:cNvSpPr>
            <a:spLocks noGrp="1"/>
          </p:cNvSpPr>
          <p:nvPr>
            <p:ph type="dt" sz="half" idx="10"/>
          </p:nvPr>
        </p:nvSpPr>
        <p:spPr/>
        <p:txBody>
          <a:bodyPr/>
          <a:lstStyle/>
          <a:p>
            <a:fld id="{78DA8A6A-69D0-4E2B-A9C4-286AF332CDE0}" type="datetimeFigureOut">
              <a:rPr lang="nl-NL" smtClean="0"/>
              <a:t>26-10-2023</a:t>
            </a:fld>
            <a:endParaRPr lang="nl-NL"/>
          </a:p>
        </p:txBody>
      </p:sp>
      <p:sp>
        <p:nvSpPr>
          <p:cNvPr id="5" name="Tijdelijke aanduiding voor voettekst 4">
            <a:extLst>
              <a:ext uri="{FF2B5EF4-FFF2-40B4-BE49-F238E27FC236}">
                <a16:creationId xmlns:a16="http://schemas.microsoft.com/office/drawing/2014/main" id="{D2F6A9B1-873D-4D74-9E41-2554BCE0782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1A81EE9-078C-4FF8-9990-718B3B2C3D59}"/>
              </a:ext>
            </a:extLst>
          </p:cNvPr>
          <p:cNvSpPr>
            <a:spLocks noGrp="1"/>
          </p:cNvSpPr>
          <p:nvPr>
            <p:ph type="sldNum" sz="quarter" idx="12"/>
          </p:nvPr>
        </p:nvSpPr>
        <p:spPr/>
        <p:txBody>
          <a:bodyPr/>
          <a:lstStyle/>
          <a:p>
            <a:fld id="{661F455C-330B-44C8-8A57-39F33CC8AA14}" type="slidenum">
              <a:rPr lang="nl-NL" smtClean="0"/>
              <a:t>‹#›</a:t>
            </a:fld>
            <a:endParaRPr lang="nl-NL"/>
          </a:p>
        </p:txBody>
      </p:sp>
    </p:spTree>
    <p:extLst>
      <p:ext uri="{BB962C8B-B14F-4D97-AF65-F5344CB8AC3E}">
        <p14:creationId xmlns:p14="http://schemas.microsoft.com/office/powerpoint/2010/main" val="3818910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E68E18C-C985-4DE5-860D-45E9E91FD01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FF6A901-5B5A-40B8-A35B-2902CBB12E2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ACA7EEA-D9B4-481A-8251-3A3149231E80}"/>
              </a:ext>
            </a:extLst>
          </p:cNvPr>
          <p:cNvSpPr>
            <a:spLocks noGrp="1"/>
          </p:cNvSpPr>
          <p:nvPr>
            <p:ph type="dt" sz="half" idx="10"/>
          </p:nvPr>
        </p:nvSpPr>
        <p:spPr/>
        <p:txBody>
          <a:bodyPr/>
          <a:lstStyle/>
          <a:p>
            <a:fld id="{78DA8A6A-69D0-4E2B-A9C4-286AF332CDE0}" type="datetimeFigureOut">
              <a:rPr lang="nl-NL" smtClean="0"/>
              <a:t>26-10-2023</a:t>
            </a:fld>
            <a:endParaRPr lang="nl-NL"/>
          </a:p>
        </p:txBody>
      </p:sp>
      <p:sp>
        <p:nvSpPr>
          <p:cNvPr id="5" name="Tijdelijke aanduiding voor voettekst 4">
            <a:extLst>
              <a:ext uri="{FF2B5EF4-FFF2-40B4-BE49-F238E27FC236}">
                <a16:creationId xmlns:a16="http://schemas.microsoft.com/office/drawing/2014/main" id="{E8DDD2F4-6D9D-4186-8EA2-BCAD761AA1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14774D8-A50E-44C6-ABBF-6ECC1E1D2250}"/>
              </a:ext>
            </a:extLst>
          </p:cNvPr>
          <p:cNvSpPr>
            <a:spLocks noGrp="1"/>
          </p:cNvSpPr>
          <p:nvPr>
            <p:ph type="sldNum" sz="quarter" idx="12"/>
          </p:nvPr>
        </p:nvSpPr>
        <p:spPr/>
        <p:txBody>
          <a:bodyPr/>
          <a:lstStyle/>
          <a:p>
            <a:fld id="{661F455C-330B-44C8-8A57-39F33CC8AA14}" type="slidenum">
              <a:rPr lang="nl-NL" smtClean="0"/>
              <a:t>‹#›</a:t>
            </a:fld>
            <a:endParaRPr lang="nl-NL"/>
          </a:p>
        </p:txBody>
      </p:sp>
    </p:spTree>
    <p:extLst>
      <p:ext uri="{BB962C8B-B14F-4D97-AF65-F5344CB8AC3E}">
        <p14:creationId xmlns:p14="http://schemas.microsoft.com/office/powerpoint/2010/main" val="3856108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2959" y="1"/>
            <a:ext cx="1806170" cy="1640604"/>
          </a:xfrm>
          <a:prstGeom prst="rect">
            <a:avLst/>
          </a:prstGeom>
        </p:spPr>
      </p:pic>
      <p:sp>
        <p:nvSpPr>
          <p:cNvPr id="8" name="Tijdelijke aanduiding voor voettekst 3"/>
          <p:cNvSpPr>
            <a:spLocks noGrp="1"/>
          </p:cNvSpPr>
          <p:nvPr>
            <p:ph type="ftr" sz="quarter" idx="11"/>
          </p:nvPr>
        </p:nvSpPr>
        <p:spPr>
          <a:xfrm>
            <a:off x="959131" y="6356351"/>
            <a:ext cx="2895600" cy="365125"/>
          </a:xfrm>
        </p:spPr>
        <p:txBody>
          <a:bodyPr/>
          <a:lstStyle/>
          <a:p>
            <a:r>
              <a:rPr lang="nl-NL" dirty="0">
                <a:solidFill>
                  <a:srgbClr val="1F315B"/>
                </a:solidFill>
              </a:rPr>
              <a:t>Titel van presentatie</a:t>
            </a:r>
          </a:p>
        </p:txBody>
      </p:sp>
      <p:sp>
        <p:nvSpPr>
          <p:cNvPr id="9" name="Tijdelijke aanduiding voor dianummer 4"/>
          <p:cNvSpPr>
            <a:spLocks noGrp="1"/>
          </p:cNvSpPr>
          <p:nvPr>
            <p:ph type="sldNum" sz="quarter" idx="12"/>
          </p:nvPr>
        </p:nvSpPr>
        <p:spPr>
          <a:xfrm>
            <a:off x="264589" y="6356351"/>
            <a:ext cx="694543" cy="365125"/>
          </a:xfrm>
        </p:spPr>
        <p:txBody>
          <a:bodyPr/>
          <a:lstStyle/>
          <a:p>
            <a:fld id="{FFC2A8EB-BC50-4E48-BE92-6D01FE1E5009}" type="slidenum">
              <a:rPr lang="nl-NL" smtClean="0">
                <a:solidFill>
                  <a:srgbClr val="1F315B"/>
                </a:solidFill>
              </a:rPr>
              <a:pPr/>
              <a:t>‹#›</a:t>
            </a:fld>
            <a:endParaRPr lang="nl-NL" dirty="0">
              <a:solidFill>
                <a:srgbClr val="1F315B"/>
              </a:solidFill>
            </a:endParaRPr>
          </a:p>
        </p:txBody>
      </p:sp>
      <p:pic>
        <p:nvPicPr>
          <p:cNvPr id="10" name="Afbeelding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15150" y="5638800"/>
            <a:ext cx="5276850" cy="1219200"/>
          </a:xfrm>
          <a:prstGeom prst="rect">
            <a:avLst/>
          </a:prstGeom>
        </p:spPr>
      </p:pic>
      <p:cxnSp>
        <p:nvCxnSpPr>
          <p:cNvPr id="11" name="Straight Connector 5"/>
          <p:cNvCxnSpPr/>
          <p:nvPr userDrawn="1"/>
        </p:nvCxnSpPr>
        <p:spPr>
          <a:xfrm>
            <a:off x="6027154" y="2417208"/>
            <a:ext cx="3615294"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cxnSp>
        <p:nvCxnSpPr>
          <p:cNvPr id="16" name="Straight Connector 5"/>
          <p:cNvCxnSpPr/>
          <p:nvPr userDrawn="1"/>
        </p:nvCxnSpPr>
        <p:spPr>
          <a:xfrm>
            <a:off x="690352" y="2365710"/>
            <a:ext cx="3615294"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sp>
        <p:nvSpPr>
          <p:cNvPr id="17" name="Titel 1"/>
          <p:cNvSpPr>
            <a:spLocks noGrp="1"/>
          </p:cNvSpPr>
          <p:nvPr>
            <p:ph type="title" hasCustomPrompt="1"/>
          </p:nvPr>
        </p:nvSpPr>
        <p:spPr>
          <a:xfrm>
            <a:off x="697993" y="1367042"/>
            <a:ext cx="3784259" cy="512032"/>
          </a:xfrm>
        </p:spPr>
        <p:txBody>
          <a:bodyPr>
            <a:normAutofit/>
          </a:bodyPr>
          <a:lstStyle>
            <a:lvl1pPr>
              <a:defRPr sz="3600">
                <a:solidFill>
                  <a:srgbClr val="F1841A"/>
                </a:solidFill>
                <a:latin typeface="Vista Sans OTCE Reg" panose="02000503030000020004" pitchFamily="50" charset="0"/>
              </a:defRPr>
            </a:lvl1pPr>
          </a:lstStyle>
          <a:p>
            <a:r>
              <a:rPr lang="nl-NL" dirty="0"/>
              <a:t>Klik voor een titel</a:t>
            </a:r>
          </a:p>
        </p:txBody>
      </p:sp>
      <p:sp>
        <p:nvSpPr>
          <p:cNvPr id="18" name="Tijdelijke aanduiding voor inhoud 2"/>
          <p:cNvSpPr>
            <a:spLocks noGrp="1"/>
          </p:cNvSpPr>
          <p:nvPr>
            <p:ph idx="1"/>
          </p:nvPr>
        </p:nvSpPr>
        <p:spPr>
          <a:xfrm>
            <a:off x="697993" y="2540177"/>
            <a:ext cx="3781573" cy="1495133"/>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sp>
        <p:nvSpPr>
          <p:cNvPr id="19" name="Tijdelijke aanduiding voor tekst 2"/>
          <p:cNvSpPr>
            <a:spLocks noGrp="1"/>
          </p:cNvSpPr>
          <p:nvPr>
            <p:ph type="body" idx="14"/>
          </p:nvPr>
        </p:nvSpPr>
        <p:spPr>
          <a:xfrm>
            <a:off x="690005" y="1962654"/>
            <a:ext cx="3784259" cy="358759"/>
          </a:xfrm>
        </p:spPr>
        <p:txBody>
          <a:bodyPr>
            <a:normAutofit/>
          </a:bodyPr>
          <a:lstStyle>
            <a:lvl1pPr marL="0" indent="0" algn="l">
              <a:buNone/>
              <a:defRPr sz="2000">
                <a:solidFill>
                  <a:srgbClr val="3BBAE5"/>
                </a:solidFill>
                <a:latin typeface="Vista Sans OTCE Reg" panose="02000503030000020004" pitchFamily="50"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cxnSp>
        <p:nvCxnSpPr>
          <p:cNvPr id="20" name="Straight Connector 5"/>
          <p:cNvCxnSpPr/>
          <p:nvPr userDrawn="1"/>
        </p:nvCxnSpPr>
        <p:spPr>
          <a:xfrm>
            <a:off x="697993" y="2372288"/>
            <a:ext cx="3784259" cy="728"/>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sp>
        <p:nvSpPr>
          <p:cNvPr id="21" name="Tijdelijke aanduiding voor inhoud 2"/>
          <p:cNvSpPr>
            <a:spLocks noGrp="1"/>
          </p:cNvSpPr>
          <p:nvPr>
            <p:ph idx="15"/>
          </p:nvPr>
        </p:nvSpPr>
        <p:spPr>
          <a:xfrm>
            <a:off x="6027154" y="2532871"/>
            <a:ext cx="3781573" cy="1495133"/>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spTree>
    <p:extLst>
      <p:ext uri="{BB962C8B-B14F-4D97-AF65-F5344CB8AC3E}">
        <p14:creationId xmlns:p14="http://schemas.microsoft.com/office/powerpoint/2010/main" val="1688435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8" name="Tijdelijke aanduiding voor voettekst 3"/>
          <p:cNvSpPr>
            <a:spLocks noGrp="1"/>
          </p:cNvSpPr>
          <p:nvPr>
            <p:ph type="ftr" sz="quarter" idx="11"/>
          </p:nvPr>
        </p:nvSpPr>
        <p:spPr>
          <a:xfrm>
            <a:off x="959131" y="6356351"/>
            <a:ext cx="2895600" cy="365125"/>
          </a:xfrm>
        </p:spPr>
        <p:txBody>
          <a:bodyPr/>
          <a:lstStyle/>
          <a:p>
            <a:r>
              <a:rPr lang="nl-NL" dirty="0">
                <a:solidFill>
                  <a:srgbClr val="1F315B"/>
                </a:solidFill>
              </a:rPr>
              <a:t>Titel van presentatie</a:t>
            </a:r>
          </a:p>
        </p:txBody>
      </p:sp>
      <p:sp>
        <p:nvSpPr>
          <p:cNvPr id="9" name="Tijdelijke aanduiding voor dianummer 4"/>
          <p:cNvSpPr>
            <a:spLocks noGrp="1"/>
          </p:cNvSpPr>
          <p:nvPr>
            <p:ph type="sldNum" sz="quarter" idx="12"/>
          </p:nvPr>
        </p:nvSpPr>
        <p:spPr>
          <a:xfrm>
            <a:off x="264589" y="6356351"/>
            <a:ext cx="694543" cy="365125"/>
          </a:xfrm>
        </p:spPr>
        <p:txBody>
          <a:bodyPr/>
          <a:lstStyle/>
          <a:p>
            <a:fld id="{FFC2A8EB-BC50-4E48-BE92-6D01FE1E5009}" type="slidenum">
              <a:rPr lang="nl-NL" smtClean="0">
                <a:solidFill>
                  <a:srgbClr val="1F315B"/>
                </a:solidFill>
              </a:rPr>
              <a:pPr/>
              <a:t>‹#›</a:t>
            </a:fld>
            <a:endParaRPr lang="nl-NL" dirty="0">
              <a:solidFill>
                <a:srgbClr val="1F315B"/>
              </a:solidFill>
            </a:endParaRPr>
          </a:p>
        </p:txBody>
      </p:sp>
      <p:cxnSp>
        <p:nvCxnSpPr>
          <p:cNvPr id="16" name="Straight Connector 5"/>
          <p:cNvCxnSpPr/>
          <p:nvPr userDrawn="1"/>
        </p:nvCxnSpPr>
        <p:spPr>
          <a:xfrm>
            <a:off x="690352" y="2365710"/>
            <a:ext cx="3615294"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sp>
        <p:nvSpPr>
          <p:cNvPr id="17" name="Titel 1"/>
          <p:cNvSpPr>
            <a:spLocks noGrp="1"/>
          </p:cNvSpPr>
          <p:nvPr>
            <p:ph type="title" hasCustomPrompt="1"/>
          </p:nvPr>
        </p:nvSpPr>
        <p:spPr>
          <a:xfrm>
            <a:off x="697993" y="1367042"/>
            <a:ext cx="3784259" cy="512032"/>
          </a:xfrm>
        </p:spPr>
        <p:txBody>
          <a:bodyPr>
            <a:normAutofit/>
          </a:bodyPr>
          <a:lstStyle>
            <a:lvl1pPr>
              <a:defRPr sz="3600">
                <a:solidFill>
                  <a:srgbClr val="F1841A"/>
                </a:solidFill>
                <a:latin typeface="Vista Sans OTCE Reg" panose="02000503030000020004" pitchFamily="50" charset="0"/>
              </a:defRPr>
            </a:lvl1pPr>
          </a:lstStyle>
          <a:p>
            <a:r>
              <a:rPr lang="nl-NL" dirty="0"/>
              <a:t>Klik voor een titel</a:t>
            </a:r>
          </a:p>
        </p:txBody>
      </p:sp>
      <p:sp>
        <p:nvSpPr>
          <p:cNvPr id="19" name="Tijdelijke aanduiding voor tekst 2"/>
          <p:cNvSpPr>
            <a:spLocks noGrp="1"/>
          </p:cNvSpPr>
          <p:nvPr>
            <p:ph type="body" idx="14"/>
          </p:nvPr>
        </p:nvSpPr>
        <p:spPr>
          <a:xfrm>
            <a:off x="690005" y="1962654"/>
            <a:ext cx="3784259" cy="358759"/>
          </a:xfrm>
        </p:spPr>
        <p:txBody>
          <a:bodyPr>
            <a:normAutofit/>
          </a:bodyPr>
          <a:lstStyle>
            <a:lvl1pPr marL="0" indent="0" algn="l">
              <a:buNone/>
              <a:defRPr sz="2000">
                <a:solidFill>
                  <a:srgbClr val="3BBAE5"/>
                </a:solidFill>
                <a:latin typeface="Vista Sans OTCE Reg" panose="02000503030000020004" pitchFamily="50"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cxnSp>
        <p:nvCxnSpPr>
          <p:cNvPr id="20" name="Straight Connector 5"/>
          <p:cNvCxnSpPr/>
          <p:nvPr userDrawn="1"/>
        </p:nvCxnSpPr>
        <p:spPr>
          <a:xfrm>
            <a:off x="697993" y="2372288"/>
            <a:ext cx="3784259" cy="728"/>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2959" y="5268293"/>
            <a:ext cx="1806170" cy="1640604"/>
          </a:xfrm>
          <a:prstGeom prst="rect">
            <a:avLst/>
          </a:prstGeom>
        </p:spPr>
      </p:pic>
      <p:pic>
        <p:nvPicPr>
          <p:cNvPr id="14" name="Afbeelding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426" y="0"/>
            <a:ext cx="1933575" cy="3962400"/>
          </a:xfrm>
          <a:prstGeom prst="rect">
            <a:avLst/>
          </a:prstGeom>
        </p:spPr>
      </p:pic>
      <p:sp>
        <p:nvSpPr>
          <p:cNvPr id="15" name="Tijdelijke aanduiding voor inhoud 2"/>
          <p:cNvSpPr>
            <a:spLocks noGrp="1"/>
          </p:cNvSpPr>
          <p:nvPr>
            <p:ph idx="1"/>
          </p:nvPr>
        </p:nvSpPr>
        <p:spPr>
          <a:xfrm>
            <a:off x="697993" y="2540177"/>
            <a:ext cx="5202074" cy="2056761"/>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spTree>
    <p:extLst>
      <p:ext uri="{BB962C8B-B14F-4D97-AF65-F5344CB8AC3E}">
        <p14:creationId xmlns:p14="http://schemas.microsoft.com/office/powerpoint/2010/main" val="2096616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8" name="Tijdelijke aanduiding voor voettekst 3"/>
          <p:cNvSpPr>
            <a:spLocks noGrp="1"/>
          </p:cNvSpPr>
          <p:nvPr>
            <p:ph type="ftr" sz="quarter" idx="11"/>
          </p:nvPr>
        </p:nvSpPr>
        <p:spPr>
          <a:xfrm>
            <a:off x="959131" y="6356351"/>
            <a:ext cx="2895600" cy="365125"/>
          </a:xfrm>
        </p:spPr>
        <p:txBody>
          <a:bodyPr/>
          <a:lstStyle/>
          <a:p>
            <a:r>
              <a:rPr lang="nl-NL" dirty="0">
                <a:solidFill>
                  <a:srgbClr val="1F315B"/>
                </a:solidFill>
              </a:rPr>
              <a:t>Titel van presentatie</a:t>
            </a:r>
          </a:p>
        </p:txBody>
      </p:sp>
      <p:sp>
        <p:nvSpPr>
          <p:cNvPr id="9" name="Tijdelijke aanduiding voor dianummer 4"/>
          <p:cNvSpPr>
            <a:spLocks noGrp="1"/>
          </p:cNvSpPr>
          <p:nvPr>
            <p:ph type="sldNum" sz="quarter" idx="12"/>
          </p:nvPr>
        </p:nvSpPr>
        <p:spPr>
          <a:xfrm>
            <a:off x="264589" y="6356351"/>
            <a:ext cx="694543" cy="365125"/>
          </a:xfrm>
        </p:spPr>
        <p:txBody>
          <a:bodyPr/>
          <a:lstStyle/>
          <a:p>
            <a:fld id="{FFC2A8EB-BC50-4E48-BE92-6D01FE1E5009}" type="slidenum">
              <a:rPr lang="nl-NL" smtClean="0">
                <a:solidFill>
                  <a:srgbClr val="1F315B"/>
                </a:solidFill>
              </a:rPr>
              <a:pPr/>
              <a:t>‹#›</a:t>
            </a:fld>
            <a:endParaRPr lang="nl-NL" dirty="0">
              <a:solidFill>
                <a:srgbClr val="1F315B"/>
              </a:solidFill>
            </a:endParaRPr>
          </a:p>
        </p:txBody>
      </p:sp>
      <p:cxnSp>
        <p:nvCxnSpPr>
          <p:cNvPr id="11" name="Straight Connector 5"/>
          <p:cNvCxnSpPr/>
          <p:nvPr userDrawn="1"/>
        </p:nvCxnSpPr>
        <p:spPr>
          <a:xfrm>
            <a:off x="6027154" y="2417208"/>
            <a:ext cx="3615294"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cxnSp>
        <p:nvCxnSpPr>
          <p:cNvPr id="16" name="Straight Connector 5"/>
          <p:cNvCxnSpPr/>
          <p:nvPr userDrawn="1"/>
        </p:nvCxnSpPr>
        <p:spPr>
          <a:xfrm>
            <a:off x="690352" y="2365710"/>
            <a:ext cx="3615294"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sp>
        <p:nvSpPr>
          <p:cNvPr id="17" name="Titel 1"/>
          <p:cNvSpPr>
            <a:spLocks noGrp="1"/>
          </p:cNvSpPr>
          <p:nvPr>
            <p:ph type="title" hasCustomPrompt="1"/>
          </p:nvPr>
        </p:nvSpPr>
        <p:spPr>
          <a:xfrm>
            <a:off x="697993" y="1367042"/>
            <a:ext cx="3784259" cy="512032"/>
          </a:xfrm>
        </p:spPr>
        <p:txBody>
          <a:bodyPr>
            <a:normAutofit/>
          </a:bodyPr>
          <a:lstStyle>
            <a:lvl1pPr>
              <a:defRPr sz="3600">
                <a:solidFill>
                  <a:srgbClr val="F1841A"/>
                </a:solidFill>
                <a:latin typeface="Vista Sans OTCE Reg" panose="02000503030000020004" pitchFamily="50" charset="0"/>
              </a:defRPr>
            </a:lvl1pPr>
          </a:lstStyle>
          <a:p>
            <a:r>
              <a:rPr lang="nl-NL" dirty="0"/>
              <a:t>Klik voor een titel</a:t>
            </a:r>
          </a:p>
        </p:txBody>
      </p:sp>
      <p:sp>
        <p:nvSpPr>
          <p:cNvPr id="18" name="Tijdelijke aanduiding voor inhoud 2"/>
          <p:cNvSpPr>
            <a:spLocks noGrp="1"/>
          </p:cNvSpPr>
          <p:nvPr>
            <p:ph idx="1"/>
          </p:nvPr>
        </p:nvSpPr>
        <p:spPr>
          <a:xfrm>
            <a:off x="697993" y="2540177"/>
            <a:ext cx="3781573" cy="1495133"/>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sp>
        <p:nvSpPr>
          <p:cNvPr id="19" name="Tijdelijke aanduiding voor tekst 2"/>
          <p:cNvSpPr>
            <a:spLocks noGrp="1"/>
          </p:cNvSpPr>
          <p:nvPr>
            <p:ph type="body" idx="14"/>
          </p:nvPr>
        </p:nvSpPr>
        <p:spPr>
          <a:xfrm>
            <a:off x="690005" y="1962654"/>
            <a:ext cx="3784259" cy="358759"/>
          </a:xfrm>
        </p:spPr>
        <p:txBody>
          <a:bodyPr>
            <a:normAutofit/>
          </a:bodyPr>
          <a:lstStyle>
            <a:lvl1pPr marL="0" indent="0" algn="l">
              <a:buNone/>
              <a:defRPr sz="2000">
                <a:solidFill>
                  <a:srgbClr val="3BBAE5"/>
                </a:solidFill>
                <a:latin typeface="Vista Sans OTCE Reg" panose="02000503030000020004" pitchFamily="50"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cxnSp>
        <p:nvCxnSpPr>
          <p:cNvPr id="20" name="Straight Connector 5"/>
          <p:cNvCxnSpPr/>
          <p:nvPr userDrawn="1"/>
        </p:nvCxnSpPr>
        <p:spPr>
          <a:xfrm>
            <a:off x="697993" y="2372288"/>
            <a:ext cx="3784259" cy="728"/>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sp>
        <p:nvSpPr>
          <p:cNvPr id="21" name="Tijdelijke aanduiding voor inhoud 2"/>
          <p:cNvSpPr>
            <a:spLocks noGrp="1"/>
          </p:cNvSpPr>
          <p:nvPr>
            <p:ph idx="15"/>
          </p:nvPr>
        </p:nvSpPr>
        <p:spPr>
          <a:xfrm>
            <a:off x="6027154" y="2532871"/>
            <a:ext cx="3781573" cy="1495133"/>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2959" y="5268293"/>
            <a:ext cx="1806170" cy="1640604"/>
          </a:xfrm>
          <a:prstGeom prst="rect">
            <a:avLst/>
          </a:prstGeom>
        </p:spPr>
      </p:pic>
      <p:pic>
        <p:nvPicPr>
          <p:cNvPr id="14" name="Afbeelding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426" y="0"/>
            <a:ext cx="1933575" cy="3962400"/>
          </a:xfrm>
          <a:prstGeom prst="rect">
            <a:avLst/>
          </a:prstGeom>
        </p:spPr>
      </p:pic>
    </p:spTree>
    <p:extLst>
      <p:ext uri="{BB962C8B-B14F-4D97-AF65-F5344CB8AC3E}">
        <p14:creationId xmlns:p14="http://schemas.microsoft.com/office/powerpoint/2010/main" val="832226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8" name="Tijdelijke aanduiding voor voettekst 3"/>
          <p:cNvSpPr>
            <a:spLocks noGrp="1"/>
          </p:cNvSpPr>
          <p:nvPr>
            <p:ph type="ftr" sz="quarter" idx="11"/>
          </p:nvPr>
        </p:nvSpPr>
        <p:spPr>
          <a:xfrm>
            <a:off x="959131" y="6356351"/>
            <a:ext cx="2895600" cy="365125"/>
          </a:xfrm>
        </p:spPr>
        <p:txBody>
          <a:bodyPr/>
          <a:lstStyle/>
          <a:p>
            <a:r>
              <a:rPr lang="nl-NL" dirty="0">
                <a:solidFill>
                  <a:srgbClr val="1F315B"/>
                </a:solidFill>
              </a:rPr>
              <a:t>Titel van presentatie</a:t>
            </a:r>
          </a:p>
        </p:txBody>
      </p:sp>
      <p:sp>
        <p:nvSpPr>
          <p:cNvPr id="9" name="Tijdelijke aanduiding voor dianummer 4"/>
          <p:cNvSpPr>
            <a:spLocks noGrp="1"/>
          </p:cNvSpPr>
          <p:nvPr>
            <p:ph type="sldNum" sz="quarter" idx="12"/>
          </p:nvPr>
        </p:nvSpPr>
        <p:spPr>
          <a:xfrm>
            <a:off x="264589" y="6356351"/>
            <a:ext cx="694543" cy="365125"/>
          </a:xfrm>
        </p:spPr>
        <p:txBody>
          <a:bodyPr/>
          <a:lstStyle/>
          <a:p>
            <a:fld id="{FFC2A8EB-BC50-4E48-BE92-6D01FE1E5009}" type="slidenum">
              <a:rPr lang="nl-NL" smtClean="0">
                <a:solidFill>
                  <a:srgbClr val="1F315B"/>
                </a:solidFill>
              </a:rPr>
              <a:pPr/>
              <a:t>‹#›</a:t>
            </a:fld>
            <a:endParaRPr lang="nl-NL" dirty="0">
              <a:solidFill>
                <a:srgbClr val="1F315B"/>
              </a:solidFill>
            </a:endParaRPr>
          </a:p>
        </p:txBody>
      </p:sp>
      <p:cxnSp>
        <p:nvCxnSpPr>
          <p:cNvPr id="16" name="Straight Connector 5"/>
          <p:cNvCxnSpPr/>
          <p:nvPr userDrawn="1"/>
        </p:nvCxnSpPr>
        <p:spPr>
          <a:xfrm>
            <a:off x="690352" y="2365710"/>
            <a:ext cx="3615294"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sp>
        <p:nvSpPr>
          <p:cNvPr id="17" name="Titel 1"/>
          <p:cNvSpPr>
            <a:spLocks noGrp="1"/>
          </p:cNvSpPr>
          <p:nvPr>
            <p:ph type="title" hasCustomPrompt="1"/>
          </p:nvPr>
        </p:nvSpPr>
        <p:spPr>
          <a:xfrm>
            <a:off x="697993" y="1367042"/>
            <a:ext cx="3784259" cy="512032"/>
          </a:xfrm>
        </p:spPr>
        <p:txBody>
          <a:bodyPr>
            <a:normAutofit/>
          </a:bodyPr>
          <a:lstStyle>
            <a:lvl1pPr>
              <a:defRPr sz="3600">
                <a:solidFill>
                  <a:srgbClr val="F1841A"/>
                </a:solidFill>
                <a:latin typeface="Vista Sans OTCE Reg" panose="02000503030000020004" pitchFamily="50" charset="0"/>
              </a:defRPr>
            </a:lvl1pPr>
          </a:lstStyle>
          <a:p>
            <a:r>
              <a:rPr lang="nl-NL" dirty="0"/>
              <a:t>Klik voor een titel</a:t>
            </a:r>
          </a:p>
        </p:txBody>
      </p:sp>
      <p:sp>
        <p:nvSpPr>
          <p:cNvPr id="18" name="Tijdelijke aanduiding voor inhoud 2"/>
          <p:cNvSpPr>
            <a:spLocks noGrp="1"/>
          </p:cNvSpPr>
          <p:nvPr>
            <p:ph idx="1"/>
          </p:nvPr>
        </p:nvSpPr>
        <p:spPr>
          <a:xfrm>
            <a:off x="697993" y="2540177"/>
            <a:ext cx="5202074" cy="2056761"/>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sp>
        <p:nvSpPr>
          <p:cNvPr id="19" name="Tijdelijke aanduiding voor tekst 2"/>
          <p:cNvSpPr>
            <a:spLocks noGrp="1"/>
          </p:cNvSpPr>
          <p:nvPr>
            <p:ph type="body" idx="14"/>
          </p:nvPr>
        </p:nvSpPr>
        <p:spPr>
          <a:xfrm>
            <a:off x="690005" y="1962654"/>
            <a:ext cx="3784259" cy="358759"/>
          </a:xfrm>
        </p:spPr>
        <p:txBody>
          <a:bodyPr>
            <a:normAutofit/>
          </a:bodyPr>
          <a:lstStyle>
            <a:lvl1pPr marL="0" indent="0" algn="l">
              <a:buNone/>
              <a:defRPr sz="2000">
                <a:solidFill>
                  <a:srgbClr val="3BBAE5"/>
                </a:solidFill>
                <a:latin typeface="Vista Sans OTCE Reg" panose="02000503030000020004" pitchFamily="50"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cxnSp>
        <p:nvCxnSpPr>
          <p:cNvPr id="20" name="Straight Connector 5"/>
          <p:cNvCxnSpPr/>
          <p:nvPr userDrawn="1"/>
        </p:nvCxnSpPr>
        <p:spPr>
          <a:xfrm>
            <a:off x="697993" y="2372288"/>
            <a:ext cx="3784259" cy="728"/>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425" y="1514476"/>
            <a:ext cx="1933575" cy="3962400"/>
          </a:xfrm>
          <a:prstGeom prst="rect">
            <a:avLst/>
          </a:prstGeom>
        </p:spPr>
      </p:pic>
      <p:pic>
        <p:nvPicPr>
          <p:cNvPr id="14" name="Afbeelding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15150" y="5638800"/>
            <a:ext cx="5276850" cy="1219200"/>
          </a:xfrm>
          <a:prstGeom prst="rect">
            <a:avLst/>
          </a:prstGeom>
        </p:spPr>
      </p:pic>
      <p:pic>
        <p:nvPicPr>
          <p:cNvPr id="15" name="Afbeelding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42959" y="1"/>
            <a:ext cx="1806170" cy="1640604"/>
          </a:xfrm>
          <a:prstGeom prst="rect">
            <a:avLst/>
          </a:prstGeom>
        </p:spPr>
      </p:pic>
    </p:spTree>
    <p:extLst>
      <p:ext uri="{BB962C8B-B14F-4D97-AF65-F5344CB8AC3E}">
        <p14:creationId xmlns:p14="http://schemas.microsoft.com/office/powerpoint/2010/main" val="4191795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8" name="Tijdelijke aanduiding voor voettekst 3"/>
          <p:cNvSpPr>
            <a:spLocks noGrp="1"/>
          </p:cNvSpPr>
          <p:nvPr>
            <p:ph type="ftr" sz="quarter" idx="11"/>
          </p:nvPr>
        </p:nvSpPr>
        <p:spPr>
          <a:xfrm>
            <a:off x="959131" y="6356351"/>
            <a:ext cx="2895600" cy="365125"/>
          </a:xfrm>
        </p:spPr>
        <p:txBody>
          <a:bodyPr/>
          <a:lstStyle/>
          <a:p>
            <a:r>
              <a:rPr lang="nl-NL" dirty="0">
                <a:solidFill>
                  <a:srgbClr val="1F315B"/>
                </a:solidFill>
              </a:rPr>
              <a:t>Titel van presentatie</a:t>
            </a:r>
          </a:p>
        </p:txBody>
      </p:sp>
      <p:sp>
        <p:nvSpPr>
          <p:cNvPr id="9" name="Tijdelijke aanduiding voor dianummer 4"/>
          <p:cNvSpPr>
            <a:spLocks noGrp="1"/>
          </p:cNvSpPr>
          <p:nvPr>
            <p:ph type="sldNum" sz="quarter" idx="12"/>
          </p:nvPr>
        </p:nvSpPr>
        <p:spPr>
          <a:xfrm>
            <a:off x="264589" y="6356351"/>
            <a:ext cx="694543" cy="365125"/>
          </a:xfrm>
        </p:spPr>
        <p:txBody>
          <a:bodyPr/>
          <a:lstStyle/>
          <a:p>
            <a:fld id="{FFC2A8EB-BC50-4E48-BE92-6D01FE1E5009}" type="slidenum">
              <a:rPr lang="nl-NL" smtClean="0">
                <a:solidFill>
                  <a:srgbClr val="1F315B"/>
                </a:solidFill>
              </a:rPr>
              <a:pPr/>
              <a:t>‹#›</a:t>
            </a:fld>
            <a:endParaRPr lang="nl-NL" dirty="0">
              <a:solidFill>
                <a:srgbClr val="1F315B"/>
              </a:solidFill>
            </a:endParaRPr>
          </a:p>
        </p:txBody>
      </p:sp>
      <p:cxnSp>
        <p:nvCxnSpPr>
          <p:cNvPr id="11" name="Straight Connector 5"/>
          <p:cNvCxnSpPr/>
          <p:nvPr userDrawn="1"/>
        </p:nvCxnSpPr>
        <p:spPr>
          <a:xfrm>
            <a:off x="6027154" y="2417208"/>
            <a:ext cx="3615294"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cxnSp>
        <p:nvCxnSpPr>
          <p:cNvPr id="16" name="Straight Connector 5"/>
          <p:cNvCxnSpPr/>
          <p:nvPr userDrawn="1"/>
        </p:nvCxnSpPr>
        <p:spPr>
          <a:xfrm>
            <a:off x="690352" y="2365710"/>
            <a:ext cx="3615294" cy="0"/>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sp>
        <p:nvSpPr>
          <p:cNvPr id="17" name="Titel 1"/>
          <p:cNvSpPr>
            <a:spLocks noGrp="1"/>
          </p:cNvSpPr>
          <p:nvPr>
            <p:ph type="title" hasCustomPrompt="1"/>
          </p:nvPr>
        </p:nvSpPr>
        <p:spPr>
          <a:xfrm>
            <a:off x="697993" y="1367042"/>
            <a:ext cx="3784259" cy="512032"/>
          </a:xfrm>
        </p:spPr>
        <p:txBody>
          <a:bodyPr>
            <a:normAutofit/>
          </a:bodyPr>
          <a:lstStyle>
            <a:lvl1pPr>
              <a:defRPr sz="3600">
                <a:solidFill>
                  <a:srgbClr val="F1841A"/>
                </a:solidFill>
                <a:latin typeface="Vista Sans OTCE Reg" panose="02000503030000020004" pitchFamily="50" charset="0"/>
              </a:defRPr>
            </a:lvl1pPr>
          </a:lstStyle>
          <a:p>
            <a:r>
              <a:rPr lang="nl-NL" dirty="0"/>
              <a:t>Klik voor een titel</a:t>
            </a:r>
          </a:p>
        </p:txBody>
      </p:sp>
      <p:sp>
        <p:nvSpPr>
          <p:cNvPr id="18" name="Tijdelijke aanduiding voor inhoud 2"/>
          <p:cNvSpPr>
            <a:spLocks noGrp="1"/>
          </p:cNvSpPr>
          <p:nvPr>
            <p:ph idx="1"/>
          </p:nvPr>
        </p:nvSpPr>
        <p:spPr>
          <a:xfrm>
            <a:off x="697993" y="2540177"/>
            <a:ext cx="3781573" cy="1495133"/>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sp>
        <p:nvSpPr>
          <p:cNvPr id="19" name="Tijdelijke aanduiding voor tekst 2"/>
          <p:cNvSpPr>
            <a:spLocks noGrp="1"/>
          </p:cNvSpPr>
          <p:nvPr>
            <p:ph type="body" idx="14"/>
          </p:nvPr>
        </p:nvSpPr>
        <p:spPr>
          <a:xfrm>
            <a:off x="690005" y="1962654"/>
            <a:ext cx="3784259" cy="358759"/>
          </a:xfrm>
        </p:spPr>
        <p:txBody>
          <a:bodyPr>
            <a:normAutofit/>
          </a:bodyPr>
          <a:lstStyle>
            <a:lvl1pPr marL="0" indent="0" algn="l">
              <a:buNone/>
              <a:defRPr sz="2000">
                <a:solidFill>
                  <a:srgbClr val="3BBAE5"/>
                </a:solidFill>
                <a:latin typeface="Vista Sans OTCE Reg" panose="02000503030000020004" pitchFamily="50"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cxnSp>
        <p:nvCxnSpPr>
          <p:cNvPr id="20" name="Straight Connector 5"/>
          <p:cNvCxnSpPr/>
          <p:nvPr userDrawn="1"/>
        </p:nvCxnSpPr>
        <p:spPr>
          <a:xfrm>
            <a:off x="697993" y="2372288"/>
            <a:ext cx="3784259" cy="728"/>
          </a:xfrm>
          <a:prstGeom prst="line">
            <a:avLst/>
          </a:prstGeom>
          <a:ln>
            <a:solidFill>
              <a:srgbClr val="F38B25"/>
            </a:solidFill>
          </a:ln>
        </p:spPr>
        <p:style>
          <a:lnRef idx="1">
            <a:schemeClr val="accent1"/>
          </a:lnRef>
          <a:fillRef idx="0">
            <a:schemeClr val="accent1"/>
          </a:fillRef>
          <a:effectRef idx="0">
            <a:schemeClr val="accent1"/>
          </a:effectRef>
          <a:fontRef idx="minor">
            <a:schemeClr val="tx1"/>
          </a:fontRef>
        </p:style>
      </p:cxnSp>
      <p:sp>
        <p:nvSpPr>
          <p:cNvPr id="21" name="Tijdelijke aanduiding voor inhoud 2"/>
          <p:cNvSpPr>
            <a:spLocks noGrp="1"/>
          </p:cNvSpPr>
          <p:nvPr>
            <p:ph idx="15"/>
          </p:nvPr>
        </p:nvSpPr>
        <p:spPr>
          <a:xfrm>
            <a:off x="6027154" y="2532871"/>
            <a:ext cx="3781573" cy="1495133"/>
          </a:xfrm>
        </p:spPr>
        <p:txBody>
          <a:bodyPr>
            <a:normAutofit/>
          </a:bodyPr>
          <a:lstStyle>
            <a:lvl1pPr marL="0" indent="0">
              <a:buNone/>
              <a:defRPr sz="1800">
                <a:solidFill>
                  <a:srgbClr val="1F315B"/>
                </a:solidFill>
                <a:latin typeface="Vista Sans OTCE Reg" panose="02000503030000020004" pitchFamily="50" charset="0"/>
              </a:defRPr>
            </a:lvl1pPr>
          </a:lstStyle>
          <a:p>
            <a:pPr lvl="0"/>
            <a:r>
              <a:rPr lang="nl-NL"/>
              <a:t>Klik om de modelstijlen te bewerken</a:t>
            </a:r>
          </a:p>
        </p:txBody>
      </p:sp>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425" y="1514476"/>
            <a:ext cx="1933575" cy="3962400"/>
          </a:xfrm>
          <a:prstGeom prst="rect">
            <a:avLst/>
          </a:prstGeom>
        </p:spPr>
      </p:pic>
      <p:pic>
        <p:nvPicPr>
          <p:cNvPr id="14" name="Afbeelding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15150" y="5638800"/>
            <a:ext cx="5276850" cy="1219200"/>
          </a:xfrm>
          <a:prstGeom prst="rect">
            <a:avLst/>
          </a:prstGeom>
        </p:spPr>
      </p:pic>
      <p:pic>
        <p:nvPicPr>
          <p:cNvPr id="15" name="Afbeelding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42959" y="1"/>
            <a:ext cx="1806170" cy="1640604"/>
          </a:xfrm>
          <a:prstGeom prst="rect">
            <a:avLst/>
          </a:prstGeom>
        </p:spPr>
      </p:pic>
    </p:spTree>
    <p:extLst>
      <p:ext uri="{BB962C8B-B14F-4D97-AF65-F5344CB8AC3E}">
        <p14:creationId xmlns:p14="http://schemas.microsoft.com/office/powerpoint/2010/main" val="4227767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FAAFA-F63B-4951-A5CF-9319E77AC49C}" type="datetimeFigureOut">
              <a:rPr lang="nl-NL" smtClean="0">
                <a:solidFill>
                  <a:prstClr val="black">
                    <a:tint val="75000"/>
                  </a:prstClr>
                </a:solidFill>
              </a:rPr>
              <a:pPr/>
              <a:t>26-10-2023</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169D1-F06F-4A9C-8B8C-8920E2B7E4D5}"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2405794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2BAC0A3-8B08-4430-91CB-517FB4954466}" type="datetimeFigureOut">
              <a:rPr lang="nl-NL">
                <a:solidFill>
                  <a:prstClr val="black">
                    <a:tint val="75000"/>
                  </a:prstClr>
                </a:solidFill>
              </a:rPr>
              <a:pPr>
                <a:defRPr/>
              </a:pPr>
              <a:t>26-10-2023</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F746EDE8-B762-4394-8042-C68992572DE1}" type="slidenum">
              <a:rPr lang="nl-NL" altLang="nl-NL"/>
              <a:pPr fontAlgn="base">
                <a:spcBef>
                  <a:spcPct val="0"/>
                </a:spcBef>
                <a:spcAft>
                  <a:spcPct val="0"/>
                </a:spcAft>
                <a:defRPr/>
              </a:pPr>
              <a:t>‹#›</a:t>
            </a:fld>
            <a:endParaRPr lang="nl-NL" altLang="nl-NL"/>
          </a:p>
        </p:txBody>
      </p:sp>
    </p:spTree>
    <p:extLst>
      <p:ext uri="{BB962C8B-B14F-4D97-AF65-F5344CB8AC3E}">
        <p14:creationId xmlns:p14="http://schemas.microsoft.com/office/powerpoint/2010/main" val="306194871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Lst>
  <p:txStyles>
    <p:titleStyle>
      <a:lvl1pPr algn="l" defTabSz="912813"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400">
          <a:solidFill>
            <a:schemeClr val="tx1"/>
          </a:solidFill>
          <a:latin typeface="Calibri Light" pitchFamily="34" charset="0"/>
        </a:defRPr>
      </a:lvl2pPr>
      <a:lvl3pPr algn="l" defTabSz="912813" rtl="0" eaLnBrk="0" fontAlgn="base" hangingPunct="0">
        <a:lnSpc>
          <a:spcPct val="90000"/>
        </a:lnSpc>
        <a:spcBef>
          <a:spcPct val="0"/>
        </a:spcBef>
        <a:spcAft>
          <a:spcPct val="0"/>
        </a:spcAft>
        <a:defRPr sz="4400">
          <a:solidFill>
            <a:schemeClr val="tx1"/>
          </a:solidFill>
          <a:latin typeface="Calibri Light" pitchFamily="34" charset="0"/>
        </a:defRPr>
      </a:lvl3pPr>
      <a:lvl4pPr algn="l" defTabSz="912813" rtl="0" eaLnBrk="0" fontAlgn="base" hangingPunct="0">
        <a:lnSpc>
          <a:spcPct val="90000"/>
        </a:lnSpc>
        <a:spcBef>
          <a:spcPct val="0"/>
        </a:spcBef>
        <a:spcAft>
          <a:spcPct val="0"/>
        </a:spcAft>
        <a:defRPr sz="4400">
          <a:solidFill>
            <a:schemeClr val="tx1"/>
          </a:solidFill>
          <a:latin typeface="Calibri Light" pitchFamily="34" charset="0"/>
        </a:defRPr>
      </a:lvl4pPr>
      <a:lvl5pPr algn="l" defTabSz="912813"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defTabSz="912813" rtl="0" fontAlgn="base">
        <a:lnSpc>
          <a:spcPct val="90000"/>
        </a:lnSpc>
        <a:spcBef>
          <a:spcPct val="0"/>
        </a:spcBef>
        <a:spcAft>
          <a:spcPct val="0"/>
        </a:spcAft>
        <a:defRPr sz="4400">
          <a:solidFill>
            <a:schemeClr val="tx1"/>
          </a:solidFill>
          <a:latin typeface="Calibri Light" pitchFamily="34" charset="0"/>
        </a:defRPr>
      </a:lvl6pPr>
      <a:lvl7pPr marL="914400" algn="l" defTabSz="912813" rtl="0" fontAlgn="base">
        <a:lnSpc>
          <a:spcPct val="90000"/>
        </a:lnSpc>
        <a:spcBef>
          <a:spcPct val="0"/>
        </a:spcBef>
        <a:spcAft>
          <a:spcPct val="0"/>
        </a:spcAft>
        <a:defRPr sz="4400">
          <a:solidFill>
            <a:schemeClr val="tx1"/>
          </a:solidFill>
          <a:latin typeface="Calibri Light" pitchFamily="34" charset="0"/>
        </a:defRPr>
      </a:lvl7pPr>
      <a:lvl8pPr marL="1371600" algn="l" defTabSz="912813" rtl="0" fontAlgn="base">
        <a:lnSpc>
          <a:spcPct val="90000"/>
        </a:lnSpc>
        <a:spcBef>
          <a:spcPct val="0"/>
        </a:spcBef>
        <a:spcAft>
          <a:spcPct val="0"/>
        </a:spcAft>
        <a:defRPr sz="4400">
          <a:solidFill>
            <a:schemeClr val="tx1"/>
          </a:solidFill>
          <a:latin typeface="Calibri Light" pitchFamily="34" charset="0"/>
        </a:defRPr>
      </a:lvl8pPr>
      <a:lvl9pPr marL="1828800" algn="l" defTabSz="912813" rtl="0" fontAlgn="base">
        <a:lnSpc>
          <a:spcPct val="90000"/>
        </a:lnSpc>
        <a:spcBef>
          <a:spcPct val="0"/>
        </a:spcBef>
        <a:spcAft>
          <a:spcPct val="0"/>
        </a:spcAft>
        <a:defRPr sz="4400">
          <a:solidFill>
            <a:schemeClr val="tx1"/>
          </a:solidFill>
          <a:latin typeface="Calibri Light" pitchFamily="34" charset="0"/>
        </a:defRPr>
      </a:lvl9pPr>
    </p:titleStyle>
    <p:bodyStyle>
      <a:lvl1pPr marL="227013" indent="-227013" algn="l" defTabSz="912813"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170149D-1D0D-413A-9CEE-D921505733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53051A7-4188-41EB-9C82-E4ABF94784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A30E971-4268-40E5-98BB-D2629E7A7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A8A6A-69D0-4E2B-A9C4-286AF332CDE0}" type="datetimeFigureOut">
              <a:rPr lang="nl-NL" smtClean="0"/>
              <a:t>26-10-2023</a:t>
            </a:fld>
            <a:endParaRPr lang="nl-NL"/>
          </a:p>
        </p:txBody>
      </p:sp>
      <p:sp>
        <p:nvSpPr>
          <p:cNvPr id="5" name="Tijdelijke aanduiding voor voettekst 4">
            <a:extLst>
              <a:ext uri="{FF2B5EF4-FFF2-40B4-BE49-F238E27FC236}">
                <a16:creationId xmlns:a16="http://schemas.microsoft.com/office/drawing/2014/main" id="{C92D3C2F-A1AC-4D2E-A2A1-7A60FFAA65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A904297-1CB2-4DBD-A5EE-7F908C348C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1F455C-330B-44C8-8A57-39F33CC8AA14}" type="slidenum">
              <a:rPr lang="nl-NL" smtClean="0"/>
              <a:t>‹#›</a:t>
            </a:fld>
            <a:endParaRPr lang="nl-NL"/>
          </a:p>
        </p:txBody>
      </p:sp>
    </p:spTree>
    <p:extLst>
      <p:ext uri="{BB962C8B-B14F-4D97-AF65-F5344CB8AC3E}">
        <p14:creationId xmlns:p14="http://schemas.microsoft.com/office/powerpoint/2010/main" val="38459180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hyperlink" Target="https://youtu.be/kbEh9wv60Lc?si=jXLSiMFKYMnaUEjk"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emf"/><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24.xml"/><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8.emf"/><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hyperlink" Target="https://hcm.kenniscentrumsportenbewegen.nl/" TargetMode="External"/><Relationship Id="rId9"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2.png"/><Relationship Id="rId7" Type="http://schemas.openxmlformats.org/officeDocument/2006/relationships/image" Target="../media/image26.jpg"/><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image" Target="../media/image25.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13.png"/><Relationship Id="rId9" Type="http://schemas.openxmlformats.org/officeDocument/2006/relationships/image" Target="../media/image28.jpg"/></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81.png"/><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520F8773-6B55-CDC2-54F3-4A1C10C1DCCC}"/>
              </a:ext>
            </a:extLst>
          </p:cNvPr>
          <p:cNvGrpSpPr/>
          <p:nvPr/>
        </p:nvGrpSpPr>
        <p:grpSpPr>
          <a:xfrm>
            <a:off x="2112864" y="2901798"/>
            <a:ext cx="8306509" cy="1054404"/>
            <a:chOff x="2299718" y="2225168"/>
            <a:chExt cx="8306509" cy="1054404"/>
          </a:xfrm>
        </p:grpSpPr>
        <p:pic>
          <p:nvPicPr>
            <p:cNvPr id="2" name="Afbeelding 1" descr="Afbeelding met Lettertype, tekst, logo, Graphics&#10;&#10;Automatisch gegenereerde beschrijving">
              <a:extLst>
                <a:ext uri="{FF2B5EF4-FFF2-40B4-BE49-F238E27FC236}">
                  <a16:creationId xmlns:a16="http://schemas.microsoft.com/office/drawing/2014/main" id="{2362BDA0-7A89-E069-98E4-8473FD825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9838" y="2278891"/>
              <a:ext cx="4466268" cy="946957"/>
            </a:xfrm>
            <a:prstGeom prst="rect">
              <a:avLst/>
            </a:prstGeom>
          </p:spPr>
        </p:pic>
        <p:pic>
          <p:nvPicPr>
            <p:cNvPr id="3" name="Afbeelding 2" descr="Afbeelding met tekst, Lettertype, grafische vormgeving, Graphics&#10;&#10;Automatisch gegenereerde beschrijving">
              <a:extLst>
                <a:ext uri="{FF2B5EF4-FFF2-40B4-BE49-F238E27FC236}">
                  <a16:creationId xmlns:a16="http://schemas.microsoft.com/office/drawing/2014/main" id="{496F8281-7990-23E5-8587-530CAB17AFB8}"/>
                </a:ext>
              </a:extLst>
            </p:cNvPr>
            <p:cNvPicPr>
              <a:picLocks noChangeAspect="1"/>
            </p:cNvPicPr>
            <p:nvPr/>
          </p:nvPicPr>
          <p:blipFill rotWithShape="1">
            <a:blip r:embed="rId3">
              <a:extLst>
                <a:ext uri="{28A0092B-C50C-407E-A947-70E740481C1C}">
                  <a14:useLocalDpi xmlns:a14="http://schemas.microsoft.com/office/drawing/2010/main" val="0"/>
                </a:ext>
              </a:extLst>
            </a:blip>
            <a:srcRect l="9207" t="5550" r="5944" b="39914"/>
            <a:stretch/>
          </p:blipFill>
          <p:spPr>
            <a:xfrm>
              <a:off x="2299718" y="2263573"/>
              <a:ext cx="1427891" cy="1015999"/>
            </a:xfrm>
            <a:prstGeom prst="rect">
              <a:avLst/>
            </a:prstGeom>
          </p:spPr>
        </p:pic>
        <p:pic>
          <p:nvPicPr>
            <p:cNvPr id="4" name="Afbeelding 3" descr="Afbeelding met Graphics, grafische vormgeving, tekst, Lettertype&#10;&#10;Automatisch gegenereerde beschrijving">
              <a:extLst>
                <a:ext uri="{FF2B5EF4-FFF2-40B4-BE49-F238E27FC236}">
                  <a16:creationId xmlns:a16="http://schemas.microsoft.com/office/drawing/2014/main" id="{C071C26A-5DF1-0B6F-4CE7-54C1A0160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8336" y="2225168"/>
              <a:ext cx="1427891" cy="1054404"/>
            </a:xfrm>
            <a:prstGeom prst="rect">
              <a:avLst/>
            </a:prstGeom>
          </p:spPr>
        </p:pic>
      </p:grpSp>
    </p:spTree>
    <p:extLst>
      <p:ext uri="{BB962C8B-B14F-4D97-AF65-F5344CB8AC3E}">
        <p14:creationId xmlns:p14="http://schemas.microsoft.com/office/powerpoint/2010/main" val="3789033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0ECAFFC-6859-DD33-C257-484C4C6AEF23}"/>
              </a:ext>
            </a:extLst>
          </p:cNvPr>
          <p:cNvSpPr/>
          <p:nvPr/>
        </p:nvSpPr>
        <p:spPr>
          <a:xfrm>
            <a:off x="435429" y="1556657"/>
            <a:ext cx="5965371" cy="98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190DFC37-ABD4-F5C9-ECF5-5EDC8E81C8DA}"/>
              </a:ext>
            </a:extLst>
          </p:cNvPr>
          <p:cNvSpPr>
            <a:spLocks noGrp="1"/>
          </p:cNvSpPr>
          <p:nvPr>
            <p:ph type="title"/>
          </p:nvPr>
        </p:nvSpPr>
        <p:spPr>
          <a:xfrm>
            <a:off x="697996" y="464280"/>
            <a:ext cx="8696378" cy="1832606"/>
          </a:xfrm>
        </p:spPr>
        <p:txBody>
          <a:bodyPr>
            <a:normAutofit/>
          </a:bodyPr>
          <a:lstStyle/>
          <a:p>
            <a:r>
              <a:rPr lang="en-US" sz="2000" dirty="0">
                <a:solidFill>
                  <a:srgbClr val="002060"/>
                </a:solidFill>
                <a:latin typeface="+mn-lt"/>
              </a:rPr>
              <a:t>The activity friendly environment-model:</a:t>
            </a:r>
            <a:br>
              <a:rPr lang="en-US" b="1" dirty="0">
                <a:solidFill>
                  <a:srgbClr val="002060"/>
                </a:solidFill>
                <a:latin typeface="+mn-lt"/>
              </a:rPr>
            </a:br>
            <a:r>
              <a:rPr lang="en-US" b="1" dirty="0">
                <a:solidFill>
                  <a:srgbClr val="002060"/>
                </a:solidFill>
                <a:latin typeface="+mn-lt"/>
              </a:rPr>
              <a:t>Hardware</a:t>
            </a:r>
            <a:endParaRPr lang="nl-NL" dirty="0">
              <a:solidFill>
                <a:srgbClr val="002060"/>
              </a:solidFill>
            </a:endParaRPr>
          </a:p>
        </p:txBody>
      </p:sp>
      <p:sp>
        <p:nvSpPr>
          <p:cNvPr id="4" name="Tijdelijke aanduiding voor inhoud 3">
            <a:extLst>
              <a:ext uri="{FF2B5EF4-FFF2-40B4-BE49-F238E27FC236}">
                <a16:creationId xmlns:a16="http://schemas.microsoft.com/office/drawing/2014/main" id="{2E23C211-778C-C7B0-CED6-ECD9C367AF02}"/>
              </a:ext>
            </a:extLst>
          </p:cNvPr>
          <p:cNvSpPr>
            <a:spLocks noGrp="1"/>
          </p:cNvSpPr>
          <p:nvPr>
            <p:ph idx="1"/>
          </p:nvPr>
        </p:nvSpPr>
        <p:spPr>
          <a:xfrm>
            <a:off x="697996" y="1937657"/>
            <a:ext cx="7858177" cy="4314548"/>
          </a:xfrm>
        </p:spPr>
        <p:txBody>
          <a:bodyPr>
            <a:noAutofit/>
          </a:bodyPr>
          <a:lstStyle/>
          <a:p>
            <a:r>
              <a:rPr lang="en-US" b="1" dirty="0">
                <a:latin typeface="+mn-lt"/>
              </a:rPr>
              <a:t>This needs to be accessible to everyone and facilitate sports, play and physical activity.</a:t>
            </a:r>
          </a:p>
          <a:p>
            <a:pPr marL="285750" indent="-285750">
              <a:buFont typeface="Arial" panose="020B0604020202020204" pitchFamily="34" charset="0"/>
              <a:buChar char="•"/>
            </a:pPr>
            <a:r>
              <a:rPr lang="en-US" b="1" dirty="0">
                <a:latin typeface="+mn-lt"/>
              </a:rPr>
              <a:t>Sports accommodations: </a:t>
            </a:r>
            <a:r>
              <a:rPr lang="en-US" dirty="0">
                <a:latin typeface="+mn-lt"/>
              </a:rPr>
              <a:t>indoor and outdoor</a:t>
            </a:r>
          </a:p>
          <a:p>
            <a:pPr marL="285750" indent="-285750">
              <a:buFont typeface="Arial" panose="020B0604020202020204" pitchFamily="34" charset="0"/>
              <a:buChar char="•"/>
            </a:pPr>
            <a:r>
              <a:rPr lang="en-US" b="1" dirty="0">
                <a:latin typeface="+mn-lt"/>
              </a:rPr>
              <a:t>Playgrounds &amp; play areas: </a:t>
            </a:r>
            <a:r>
              <a:rPr lang="en-US" dirty="0">
                <a:latin typeface="+mn-lt"/>
              </a:rPr>
              <a:t>schoolyards, public playgrounds, skate parks, lawns, play areas, etc.</a:t>
            </a:r>
          </a:p>
          <a:p>
            <a:pPr marL="285750" indent="-285750">
              <a:buFont typeface="Arial" panose="020B0604020202020204" pitchFamily="34" charset="0"/>
              <a:buChar char="•"/>
            </a:pPr>
            <a:r>
              <a:rPr lang="en-US" b="1" dirty="0">
                <a:latin typeface="+mn-lt"/>
              </a:rPr>
              <a:t>Open (green) space: </a:t>
            </a:r>
            <a:r>
              <a:rPr lang="en-US" dirty="0">
                <a:latin typeface="+mn-lt"/>
              </a:rPr>
              <a:t> squares, parks, lakes for recreational purposes, etc.</a:t>
            </a:r>
          </a:p>
          <a:p>
            <a:pPr marL="285750" indent="-285750">
              <a:buFont typeface="Arial" panose="020B0604020202020204" pitchFamily="34" charset="0"/>
              <a:buChar char="•"/>
            </a:pPr>
            <a:r>
              <a:rPr lang="en-US" b="1" dirty="0">
                <a:latin typeface="+mn-lt"/>
              </a:rPr>
              <a:t>Routes &amp; pathways: </a:t>
            </a:r>
            <a:r>
              <a:rPr lang="en-US" dirty="0">
                <a:latin typeface="+mn-lt"/>
              </a:rPr>
              <a:t>includes sidewalks, walking paths, bicycle paths and highways, recreational routes, inline skating routes, horse trails, etc.</a:t>
            </a:r>
          </a:p>
          <a:p>
            <a:pPr marL="285750" indent="-285750">
              <a:buFont typeface="Arial" panose="020B0604020202020204" pitchFamily="34" charset="0"/>
              <a:buChar char="•"/>
            </a:pPr>
            <a:r>
              <a:rPr lang="en-US" b="1" dirty="0">
                <a:latin typeface="+mn-lt"/>
              </a:rPr>
              <a:t>Tourist &amp; recreational outdoor areas: </a:t>
            </a:r>
            <a:r>
              <a:rPr lang="en-US" dirty="0">
                <a:latin typeface="+mn-lt"/>
              </a:rPr>
              <a:t>forests, dunes, beaches, etc.</a:t>
            </a:r>
          </a:p>
        </p:txBody>
      </p:sp>
      <p:pic>
        <p:nvPicPr>
          <p:cNvPr id="7" name="Afbeelding 6">
            <a:extLst>
              <a:ext uri="{FF2B5EF4-FFF2-40B4-BE49-F238E27FC236}">
                <a16:creationId xmlns:a16="http://schemas.microsoft.com/office/drawing/2014/main" id="{6F0F592F-8B93-56B3-E747-6037AFBD3ADD}"/>
              </a:ext>
            </a:extLst>
          </p:cNvPr>
          <p:cNvPicPr>
            <a:picLocks noChangeAspect="1"/>
          </p:cNvPicPr>
          <p:nvPr/>
        </p:nvPicPr>
        <p:blipFill>
          <a:blip r:embed="rId2"/>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2022213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0ECAFFC-6859-DD33-C257-484C4C6AEF23}"/>
              </a:ext>
            </a:extLst>
          </p:cNvPr>
          <p:cNvSpPr/>
          <p:nvPr/>
        </p:nvSpPr>
        <p:spPr>
          <a:xfrm>
            <a:off x="435429" y="1556657"/>
            <a:ext cx="5965371" cy="98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190DFC37-ABD4-F5C9-ECF5-5EDC8E81C8DA}"/>
              </a:ext>
            </a:extLst>
          </p:cNvPr>
          <p:cNvSpPr>
            <a:spLocks noGrp="1"/>
          </p:cNvSpPr>
          <p:nvPr>
            <p:ph type="title"/>
          </p:nvPr>
        </p:nvSpPr>
        <p:spPr>
          <a:xfrm>
            <a:off x="697996" y="464280"/>
            <a:ext cx="8696378" cy="1832606"/>
          </a:xfrm>
        </p:spPr>
        <p:txBody>
          <a:bodyPr>
            <a:normAutofit/>
          </a:bodyPr>
          <a:lstStyle/>
          <a:p>
            <a:r>
              <a:rPr lang="en-US" sz="2000" dirty="0">
                <a:solidFill>
                  <a:srgbClr val="002060"/>
                </a:solidFill>
                <a:latin typeface="+mn-lt"/>
              </a:rPr>
              <a:t>The activity friendly environment-model:</a:t>
            </a:r>
            <a:br>
              <a:rPr lang="en-US" b="1" dirty="0">
                <a:solidFill>
                  <a:srgbClr val="002060"/>
                </a:solidFill>
                <a:latin typeface="+mn-lt"/>
              </a:rPr>
            </a:br>
            <a:r>
              <a:rPr lang="en-US" b="1" dirty="0">
                <a:solidFill>
                  <a:srgbClr val="002060"/>
                </a:solidFill>
                <a:latin typeface="+mn-lt"/>
              </a:rPr>
              <a:t>Software</a:t>
            </a:r>
            <a:endParaRPr lang="nl-NL" dirty="0">
              <a:solidFill>
                <a:srgbClr val="002060"/>
              </a:solidFill>
            </a:endParaRPr>
          </a:p>
        </p:txBody>
      </p:sp>
      <p:sp>
        <p:nvSpPr>
          <p:cNvPr id="4" name="Tijdelijke aanduiding voor inhoud 3">
            <a:extLst>
              <a:ext uri="{FF2B5EF4-FFF2-40B4-BE49-F238E27FC236}">
                <a16:creationId xmlns:a16="http://schemas.microsoft.com/office/drawing/2014/main" id="{2E23C211-778C-C7B0-CED6-ECD9C367AF02}"/>
              </a:ext>
            </a:extLst>
          </p:cNvPr>
          <p:cNvSpPr>
            <a:spLocks noGrp="1"/>
          </p:cNvSpPr>
          <p:nvPr>
            <p:ph idx="1"/>
          </p:nvPr>
        </p:nvSpPr>
        <p:spPr>
          <a:xfrm>
            <a:off x="697996" y="1905000"/>
            <a:ext cx="9719633" cy="4314548"/>
          </a:xfrm>
        </p:spPr>
        <p:txBody>
          <a:bodyPr>
            <a:noAutofit/>
          </a:bodyPr>
          <a:lstStyle/>
          <a:p>
            <a:pPr marL="285750" indent="-285750">
              <a:buFont typeface="Arial" panose="020B0604020202020204" pitchFamily="34" charset="0"/>
              <a:buChar char="•"/>
            </a:pPr>
            <a:r>
              <a:rPr lang="en-US" b="1" dirty="0">
                <a:latin typeface="+mn-lt"/>
              </a:rPr>
              <a:t>Activities &amp; interventions: </a:t>
            </a:r>
            <a:r>
              <a:rPr lang="en-US" dirty="0">
                <a:latin typeface="+mn-lt"/>
              </a:rPr>
              <a:t>all sport events, programs, interventions, tournaments, etc. in both private and public space. Also specific interventions that schools, municipal health services, municipalities, health and welfare organizations or others can use to stimulate specific groups to engage in physical activity.</a:t>
            </a:r>
          </a:p>
          <a:p>
            <a:pPr marL="285750" indent="-285750">
              <a:buFont typeface="Arial" panose="020B0604020202020204" pitchFamily="34" charset="0"/>
              <a:buChar char="•"/>
            </a:pPr>
            <a:r>
              <a:rPr lang="en-US" b="1" dirty="0">
                <a:latin typeface="+mn-lt"/>
              </a:rPr>
              <a:t>Briefing &amp; communication: </a:t>
            </a:r>
            <a:r>
              <a:rPr lang="en-US" dirty="0">
                <a:latin typeface="+mn-lt"/>
              </a:rPr>
              <a:t>campaigns, wayfinding, websites or applications to inform people about different options for physical activity. Also a sign next to an outdoor fitness area that (visually) explains how to use the different fitness equipment can encourage people to try it out.</a:t>
            </a:r>
          </a:p>
          <a:p>
            <a:pPr marL="285750" indent="-285750">
              <a:buFont typeface="Arial" panose="020B0604020202020204" pitchFamily="34" charset="0"/>
              <a:buChar char="•"/>
            </a:pPr>
            <a:r>
              <a:rPr lang="en-US" b="1" dirty="0">
                <a:latin typeface="+mn-lt"/>
              </a:rPr>
              <a:t>Coaching, training &amp; assistance: </a:t>
            </a:r>
            <a:r>
              <a:rPr lang="en-US" dirty="0">
                <a:latin typeface="+mn-lt"/>
              </a:rPr>
              <a:t>community sports coaches, youth workers, social workers, trainers, instructors, childcare centers, community managers and volunteers to train, coach and assist. These people should be based in the community and know the people, so they can get in touch with (potential) users, can help them become more physically active, or can talk about their wishes and needs.</a:t>
            </a:r>
            <a:endParaRPr lang="nl-NL" dirty="0">
              <a:latin typeface="+mn-lt"/>
            </a:endParaRPr>
          </a:p>
        </p:txBody>
      </p:sp>
      <p:pic>
        <p:nvPicPr>
          <p:cNvPr id="7" name="Afbeelding 6">
            <a:extLst>
              <a:ext uri="{FF2B5EF4-FFF2-40B4-BE49-F238E27FC236}">
                <a16:creationId xmlns:a16="http://schemas.microsoft.com/office/drawing/2014/main" id="{6F0F592F-8B93-56B3-E747-6037AFBD3ADD}"/>
              </a:ext>
            </a:extLst>
          </p:cNvPr>
          <p:cNvPicPr>
            <a:picLocks noChangeAspect="1"/>
          </p:cNvPicPr>
          <p:nvPr/>
        </p:nvPicPr>
        <p:blipFill>
          <a:blip r:embed="rId2"/>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874314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0ECAFFC-6859-DD33-C257-484C4C6AEF23}"/>
              </a:ext>
            </a:extLst>
          </p:cNvPr>
          <p:cNvSpPr/>
          <p:nvPr/>
        </p:nvSpPr>
        <p:spPr>
          <a:xfrm>
            <a:off x="435429" y="1556657"/>
            <a:ext cx="5965371" cy="98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190DFC37-ABD4-F5C9-ECF5-5EDC8E81C8DA}"/>
              </a:ext>
            </a:extLst>
          </p:cNvPr>
          <p:cNvSpPr>
            <a:spLocks noGrp="1"/>
          </p:cNvSpPr>
          <p:nvPr>
            <p:ph type="title"/>
          </p:nvPr>
        </p:nvSpPr>
        <p:spPr>
          <a:xfrm>
            <a:off x="697996" y="17965"/>
            <a:ext cx="8696378" cy="1832606"/>
          </a:xfrm>
        </p:spPr>
        <p:txBody>
          <a:bodyPr>
            <a:normAutofit/>
          </a:bodyPr>
          <a:lstStyle/>
          <a:p>
            <a:r>
              <a:rPr lang="en-US" sz="2000" dirty="0">
                <a:solidFill>
                  <a:srgbClr val="002060"/>
                </a:solidFill>
                <a:latin typeface="+mn-lt"/>
              </a:rPr>
              <a:t>The activity friendly environment-model:</a:t>
            </a:r>
            <a:br>
              <a:rPr lang="en-US" b="1" dirty="0">
                <a:solidFill>
                  <a:srgbClr val="002060"/>
                </a:solidFill>
                <a:latin typeface="+mn-lt"/>
              </a:rPr>
            </a:br>
            <a:r>
              <a:rPr lang="en-US" b="1" dirty="0" err="1">
                <a:solidFill>
                  <a:srgbClr val="002060"/>
                </a:solidFill>
                <a:latin typeface="+mn-lt"/>
              </a:rPr>
              <a:t>Orgware</a:t>
            </a:r>
            <a:endParaRPr lang="nl-NL" dirty="0">
              <a:solidFill>
                <a:srgbClr val="002060"/>
              </a:solidFill>
            </a:endParaRPr>
          </a:p>
        </p:txBody>
      </p:sp>
      <p:sp>
        <p:nvSpPr>
          <p:cNvPr id="4" name="Tijdelijke aanduiding voor inhoud 3">
            <a:extLst>
              <a:ext uri="{FF2B5EF4-FFF2-40B4-BE49-F238E27FC236}">
                <a16:creationId xmlns:a16="http://schemas.microsoft.com/office/drawing/2014/main" id="{2E23C211-778C-C7B0-CED6-ECD9C367AF02}"/>
              </a:ext>
            </a:extLst>
          </p:cNvPr>
          <p:cNvSpPr>
            <a:spLocks noGrp="1"/>
          </p:cNvSpPr>
          <p:nvPr>
            <p:ph idx="1"/>
          </p:nvPr>
        </p:nvSpPr>
        <p:spPr>
          <a:xfrm>
            <a:off x="697996" y="1458685"/>
            <a:ext cx="9719633" cy="4314548"/>
          </a:xfrm>
        </p:spPr>
        <p:txBody>
          <a:bodyPr>
            <a:noAutofit/>
          </a:bodyPr>
          <a:lstStyle/>
          <a:p>
            <a:r>
              <a:rPr lang="en-US" dirty="0">
                <a:latin typeface="+mn-lt"/>
              </a:rPr>
              <a:t>The organizational process of accomplishing and maintaining the hardware and software. </a:t>
            </a:r>
          </a:p>
          <a:p>
            <a:r>
              <a:rPr lang="en-US" dirty="0">
                <a:latin typeface="+mn-lt"/>
              </a:rPr>
              <a:t>From a policy point of view, the </a:t>
            </a:r>
            <a:r>
              <a:rPr lang="en-US" b="1" dirty="0">
                <a:latin typeface="+mn-lt"/>
              </a:rPr>
              <a:t>municipality is responsible </a:t>
            </a:r>
            <a:r>
              <a:rPr lang="en-US" dirty="0">
                <a:latin typeface="+mn-lt"/>
              </a:rPr>
              <a:t>for and in charge of any physical activity friendly environment…</a:t>
            </a:r>
          </a:p>
          <a:p>
            <a:r>
              <a:rPr lang="en-US" b="1" dirty="0">
                <a:latin typeface="+mn-lt"/>
              </a:rPr>
              <a:t>BUT DON’T ACT ON YOUR OWN!</a:t>
            </a:r>
          </a:p>
          <a:p>
            <a:pPr marL="285750" indent="-285750">
              <a:buFont typeface="Arial" panose="020B0604020202020204" pitchFamily="34" charset="0"/>
              <a:buChar char="•"/>
            </a:pPr>
            <a:r>
              <a:rPr lang="en-US" b="1" dirty="0">
                <a:latin typeface="+mn-lt"/>
              </a:rPr>
              <a:t>Involve partners: </a:t>
            </a:r>
            <a:r>
              <a:rPr lang="en-US" dirty="0">
                <a:latin typeface="+mn-lt"/>
              </a:rPr>
              <a:t>the community, sports clubs, schools, community sports coaches, welfare organizations, housing corporations, project developers, etc.</a:t>
            </a:r>
          </a:p>
          <a:p>
            <a:pPr marL="285750" indent="-285750">
              <a:buFont typeface="Arial" panose="020B0604020202020204" pitchFamily="34" charset="0"/>
              <a:buChar char="•"/>
            </a:pPr>
            <a:r>
              <a:rPr lang="en-US" b="1" dirty="0">
                <a:latin typeface="+mn-lt"/>
              </a:rPr>
              <a:t>Management &amp; maintenance: </a:t>
            </a:r>
            <a:r>
              <a:rPr lang="en-US" dirty="0">
                <a:latin typeface="+mn-lt"/>
              </a:rPr>
              <a:t>(participatory) designing, building, organizing, managing and maintaining locations, routes and areas. </a:t>
            </a:r>
          </a:p>
          <a:p>
            <a:pPr marL="285750" indent="-285750">
              <a:buFont typeface="Arial" panose="020B0604020202020204" pitchFamily="34" charset="0"/>
              <a:buChar char="•"/>
            </a:pPr>
            <a:r>
              <a:rPr lang="en-US" b="1" dirty="0">
                <a:latin typeface="+mn-lt"/>
              </a:rPr>
              <a:t>Communicate: </a:t>
            </a:r>
            <a:r>
              <a:rPr lang="en-US" dirty="0">
                <a:latin typeface="+mn-lt"/>
              </a:rPr>
              <a:t>creating support for the development of sports and play areas through communication with local citizens is key. This will create a sense of ownership among residents and users, which will in turn lead to a sense of shared responsibility to maintain and manage the area.</a:t>
            </a:r>
          </a:p>
          <a:p>
            <a:pPr marL="285750" indent="-285750">
              <a:buFont typeface="Arial" panose="020B0604020202020204" pitchFamily="34" charset="0"/>
              <a:buChar char="•"/>
            </a:pPr>
            <a:r>
              <a:rPr lang="en-US" b="1" dirty="0">
                <a:latin typeface="+mn-lt"/>
              </a:rPr>
              <a:t>Ownership &amp; finance: </a:t>
            </a:r>
            <a:r>
              <a:rPr lang="en-US" dirty="0">
                <a:latin typeface="+mn-lt"/>
              </a:rPr>
              <a:t>an integrated and intersectoral financial approach is necessary. Investments will pay off for multiple sectors, not only in financial terms, but also through greatly improved health outcomes and more sustainability.</a:t>
            </a:r>
          </a:p>
        </p:txBody>
      </p:sp>
      <p:pic>
        <p:nvPicPr>
          <p:cNvPr id="7" name="Afbeelding 6">
            <a:extLst>
              <a:ext uri="{FF2B5EF4-FFF2-40B4-BE49-F238E27FC236}">
                <a16:creationId xmlns:a16="http://schemas.microsoft.com/office/drawing/2014/main" id="{6F0F592F-8B93-56B3-E747-6037AFBD3ADD}"/>
              </a:ext>
            </a:extLst>
          </p:cNvPr>
          <p:cNvPicPr>
            <a:picLocks noChangeAspect="1"/>
          </p:cNvPicPr>
          <p:nvPr/>
        </p:nvPicPr>
        <p:blipFill>
          <a:blip r:embed="rId2"/>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3923381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0ECAFFC-6859-DD33-C257-484C4C6AEF23}"/>
              </a:ext>
            </a:extLst>
          </p:cNvPr>
          <p:cNvSpPr/>
          <p:nvPr/>
        </p:nvSpPr>
        <p:spPr>
          <a:xfrm>
            <a:off x="435429" y="1556657"/>
            <a:ext cx="5965371" cy="98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190DFC37-ABD4-F5C9-ECF5-5EDC8E81C8DA}"/>
              </a:ext>
            </a:extLst>
          </p:cNvPr>
          <p:cNvSpPr>
            <a:spLocks noGrp="1"/>
          </p:cNvSpPr>
          <p:nvPr>
            <p:ph type="title"/>
          </p:nvPr>
        </p:nvSpPr>
        <p:spPr>
          <a:xfrm>
            <a:off x="697996" y="507823"/>
            <a:ext cx="8696378" cy="1832606"/>
          </a:xfrm>
        </p:spPr>
        <p:txBody>
          <a:bodyPr>
            <a:normAutofit/>
          </a:bodyPr>
          <a:lstStyle/>
          <a:p>
            <a:r>
              <a:rPr lang="en-US" sz="2000" dirty="0">
                <a:solidFill>
                  <a:srgbClr val="002060"/>
                </a:solidFill>
                <a:latin typeface="+mn-lt"/>
              </a:rPr>
              <a:t>The activity friendly environment-model:</a:t>
            </a:r>
            <a:br>
              <a:rPr lang="en-US" b="1" dirty="0">
                <a:solidFill>
                  <a:srgbClr val="002060"/>
                </a:solidFill>
                <a:latin typeface="+mn-lt"/>
              </a:rPr>
            </a:br>
            <a:r>
              <a:rPr lang="en-US" b="1" dirty="0" err="1">
                <a:solidFill>
                  <a:srgbClr val="002060"/>
                </a:solidFill>
                <a:latin typeface="+mn-lt"/>
              </a:rPr>
              <a:t>Orgware</a:t>
            </a:r>
            <a:endParaRPr lang="nl-NL" dirty="0">
              <a:solidFill>
                <a:srgbClr val="002060"/>
              </a:solidFill>
            </a:endParaRPr>
          </a:p>
        </p:txBody>
      </p:sp>
      <p:sp>
        <p:nvSpPr>
          <p:cNvPr id="4" name="Tijdelijke aanduiding voor inhoud 3">
            <a:extLst>
              <a:ext uri="{FF2B5EF4-FFF2-40B4-BE49-F238E27FC236}">
                <a16:creationId xmlns:a16="http://schemas.microsoft.com/office/drawing/2014/main" id="{2E23C211-778C-C7B0-CED6-ECD9C367AF02}"/>
              </a:ext>
            </a:extLst>
          </p:cNvPr>
          <p:cNvSpPr>
            <a:spLocks noGrp="1"/>
          </p:cNvSpPr>
          <p:nvPr>
            <p:ph idx="1"/>
          </p:nvPr>
        </p:nvSpPr>
        <p:spPr>
          <a:xfrm>
            <a:off x="697996" y="1948543"/>
            <a:ext cx="9719633" cy="4314548"/>
          </a:xfrm>
        </p:spPr>
        <p:txBody>
          <a:bodyPr>
            <a:noAutofit/>
          </a:bodyPr>
          <a:lstStyle/>
          <a:p>
            <a:pPr marL="285750" indent="-285750">
              <a:buFont typeface="Arial" panose="020B0604020202020204" pitchFamily="34" charset="0"/>
              <a:buChar char="•"/>
            </a:pPr>
            <a:r>
              <a:rPr lang="en-US" b="1" dirty="0">
                <a:latin typeface="+mn-lt"/>
              </a:rPr>
              <a:t>Vision &amp; policy: </a:t>
            </a:r>
            <a:r>
              <a:rPr lang="en-US" dirty="0">
                <a:latin typeface="+mn-lt"/>
              </a:rPr>
              <a:t>It is not a temporary investment. Most of the return requires a long-term perspective. Formulate a strategic vision for a </a:t>
            </a:r>
            <a:r>
              <a:rPr lang="en-US" b="1" dirty="0">
                <a:latin typeface="+mn-lt"/>
              </a:rPr>
              <a:t>HEALTHY AND ACTIVE CITY</a:t>
            </a:r>
            <a:r>
              <a:rPr lang="en-US" dirty="0">
                <a:latin typeface="+mn-lt"/>
              </a:rPr>
              <a:t>, include goals for a physical activity friendly environment. </a:t>
            </a:r>
            <a:endParaRPr lang="nl-NL" dirty="0">
              <a:latin typeface="+mn-lt"/>
            </a:endParaRPr>
          </a:p>
          <a:p>
            <a:pPr marL="285750" indent="-285750">
              <a:buFont typeface="Arial" panose="020B0604020202020204" pitchFamily="34" charset="0"/>
              <a:buChar char="•"/>
            </a:pPr>
            <a:r>
              <a:rPr lang="en-US" b="1" dirty="0">
                <a:latin typeface="+mn-lt"/>
              </a:rPr>
              <a:t>Included in the policy other sectors that can contribute: </a:t>
            </a:r>
            <a:r>
              <a:rPr lang="en-US" dirty="0">
                <a:latin typeface="+mn-lt"/>
              </a:rPr>
              <a:t>healthcare, welfare, sport and recreation, urban development, traffic and transport, etc. </a:t>
            </a:r>
          </a:p>
          <a:p>
            <a:pPr marL="285750" indent="-285750">
              <a:buFont typeface="Arial" panose="020B0604020202020204" pitchFamily="34" charset="0"/>
              <a:buChar char="•"/>
            </a:pPr>
            <a:r>
              <a:rPr lang="en-US" b="1" dirty="0">
                <a:latin typeface="+mn-lt"/>
              </a:rPr>
              <a:t>Evaluation &amp; monitoring: </a:t>
            </a:r>
            <a:r>
              <a:rPr lang="en-US" dirty="0">
                <a:latin typeface="+mn-lt"/>
              </a:rPr>
              <a:t>gain insight into what works, for whom, when and why. Also, remember to evaluate the process: how did the cooperation between different involved sectors and stakeholders go? </a:t>
            </a:r>
          </a:p>
          <a:p>
            <a:pPr marL="285750" indent="-285750">
              <a:buFont typeface="Arial" panose="020B0604020202020204" pitchFamily="34" charset="0"/>
              <a:buChar char="•"/>
            </a:pPr>
            <a:r>
              <a:rPr lang="en-US" b="1" dirty="0">
                <a:latin typeface="+mn-lt"/>
              </a:rPr>
              <a:t>Synergy, collaboration &amp; citizen participation: </a:t>
            </a:r>
            <a:r>
              <a:rPr lang="en-US" dirty="0">
                <a:latin typeface="+mn-lt"/>
              </a:rPr>
              <a:t>When designing public spaces, it is important to take users’ wishes and needs into account. Local citizens can often pinpoint bottlenecks and opportunities. If you work with </a:t>
            </a:r>
            <a:r>
              <a:rPr lang="en-US" dirty="0" err="1">
                <a:latin typeface="+mn-lt"/>
              </a:rPr>
              <a:t>partners,include</a:t>
            </a:r>
            <a:r>
              <a:rPr lang="en-US" dirty="0">
                <a:latin typeface="+mn-lt"/>
              </a:rPr>
              <a:t> other municipal departments and involve the community, you can achieve synergy and multiple goals.</a:t>
            </a:r>
            <a:endParaRPr lang="nl-NL" dirty="0">
              <a:latin typeface="+mn-lt"/>
            </a:endParaRPr>
          </a:p>
        </p:txBody>
      </p:sp>
      <p:pic>
        <p:nvPicPr>
          <p:cNvPr id="7" name="Afbeelding 6">
            <a:extLst>
              <a:ext uri="{FF2B5EF4-FFF2-40B4-BE49-F238E27FC236}">
                <a16:creationId xmlns:a16="http://schemas.microsoft.com/office/drawing/2014/main" id="{6F0F592F-8B93-56B3-E747-6037AFBD3ADD}"/>
              </a:ext>
            </a:extLst>
          </p:cNvPr>
          <p:cNvPicPr>
            <a:picLocks noChangeAspect="1"/>
          </p:cNvPicPr>
          <p:nvPr/>
        </p:nvPicPr>
        <p:blipFill>
          <a:blip r:embed="rId2"/>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1842761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0ECAFFC-6859-DD33-C257-484C4C6AEF23}"/>
              </a:ext>
            </a:extLst>
          </p:cNvPr>
          <p:cNvSpPr/>
          <p:nvPr/>
        </p:nvSpPr>
        <p:spPr>
          <a:xfrm>
            <a:off x="435429" y="1556657"/>
            <a:ext cx="5965371" cy="98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190DFC37-ABD4-F5C9-ECF5-5EDC8E81C8DA}"/>
              </a:ext>
            </a:extLst>
          </p:cNvPr>
          <p:cNvSpPr>
            <a:spLocks noGrp="1"/>
          </p:cNvSpPr>
          <p:nvPr>
            <p:ph type="title"/>
          </p:nvPr>
        </p:nvSpPr>
        <p:spPr>
          <a:xfrm>
            <a:off x="697996" y="594909"/>
            <a:ext cx="8696378" cy="1832606"/>
          </a:xfrm>
        </p:spPr>
        <p:txBody>
          <a:bodyPr>
            <a:normAutofit/>
          </a:bodyPr>
          <a:lstStyle/>
          <a:p>
            <a:r>
              <a:rPr lang="en-US" sz="2000" dirty="0">
                <a:solidFill>
                  <a:srgbClr val="002060"/>
                </a:solidFill>
                <a:latin typeface="+mn-lt"/>
              </a:rPr>
              <a:t>The activity friendly environment-model:</a:t>
            </a:r>
            <a:br>
              <a:rPr lang="en-US" b="1" dirty="0">
                <a:solidFill>
                  <a:srgbClr val="002060"/>
                </a:solidFill>
                <a:latin typeface="+mn-lt"/>
              </a:rPr>
            </a:br>
            <a:r>
              <a:rPr lang="en-US" b="1" dirty="0">
                <a:solidFill>
                  <a:srgbClr val="002060"/>
                </a:solidFill>
                <a:latin typeface="+mn-lt"/>
              </a:rPr>
              <a:t>People</a:t>
            </a:r>
            <a:endParaRPr lang="nl-NL" dirty="0">
              <a:solidFill>
                <a:srgbClr val="002060"/>
              </a:solidFill>
            </a:endParaRPr>
          </a:p>
        </p:txBody>
      </p:sp>
      <p:sp>
        <p:nvSpPr>
          <p:cNvPr id="4" name="Tijdelijke aanduiding voor inhoud 3">
            <a:extLst>
              <a:ext uri="{FF2B5EF4-FFF2-40B4-BE49-F238E27FC236}">
                <a16:creationId xmlns:a16="http://schemas.microsoft.com/office/drawing/2014/main" id="{2E23C211-778C-C7B0-CED6-ECD9C367AF02}"/>
              </a:ext>
            </a:extLst>
          </p:cNvPr>
          <p:cNvSpPr>
            <a:spLocks noGrp="1"/>
          </p:cNvSpPr>
          <p:nvPr>
            <p:ph idx="1"/>
          </p:nvPr>
        </p:nvSpPr>
        <p:spPr>
          <a:xfrm>
            <a:off x="697997" y="2035629"/>
            <a:ext cx="7760204" cy="4314548"/>
          </a:xfrm>
        </p:spPr>
        <p:txBody>
          <a:bodyPr>
            <a:noAutofit/>
          </a:bodyPr>
          <a:lstStyle/>
          <a:p>
            <a:pPr marL="285750" indent="-285750">
              <a:buFont typeface="Arial" panose="020B0604020202020204" pitchFamily="34" charset="0"/>
              <a:buChar char="•"/>
            </a:pPr>
            <a:r>
              <a:rPr lang="en-US" b="1" dirty="0">
                <a:latin typeface="+mn-lt"/>
              </a:rPr>
              <a:t>People are key: </a:t>
            </a:r>
            <a:r>
              <a:rPr lang="en-US" dirty="0">
                <a:latin typeface="+mn-lt"/>
              </a:rPr>
              <a:t>every project that aims to create a physical activity friendly environment should start from a sense of urgency seen and felt by the locals. </a:t>
            </a:r>
          </a:p>
          <a:p>
            <a:pPr marL="285750" indent="-285750">
              <a:buFont typeface="Arial" panose="020B0604020202020204" pitchFamily="34" charset="0"/>
              <a:buChar char="•"/>
            </a:pPr>
            <a:r>
              <a:rPr lang="en-US" b="1" dirty="0">
                <a:latin typeface="+mn-lt"/>
              </a:rPr>
              <a:t>Participatory planning, -design and -maintenance are valuable aspects that help make a physical activity friendly environment successful.</a:t>
            </a:r>
          </a:p>
        </p:txBody>
      </p:sp>
      <p:pic>
        <p:nvPicPr>
          <p:cNvPr id="7" name="Afbeelding 6">
            <a:extLst>
              <a:ext uri="{FF2B5EF4-FFF2-40B4-BE49-F238E27FC236}">
                <a16:creationId xmlns:a16="http://schemas.microsoft.com/office/drawing/2014/main" id="{6F0F592F-8B93-56B3-E747-6037AFBD3ADD}"/>
              </a:ext>
            </a:extLst>
          </p:cNvPr>
          <p:cNvPicPr>
            <a:picLocks noChangeAspect="1"/>
          </p:cNvPicPr>
          <p:nvPr/>
        </p:nvPicPr>
        <p:blipFill>
          <a:blip r:embed="rId2"/>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425181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B21F8129-54F7-7711-9F4F-5E0A98D2D07D}"/>
              </a:ext>
            </a:extLst>
          </p:cNvPr>
          <p:cNvSpPr/>
          <p:nvPr/>
        </p:nvSpPr>
        <p:spPr>
          <a:xfrm>
            <a:off x="8888819" y="0"/>
            <a:ext cx="3303181"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D834E335-83B9-3F87-878F-72FE6091F60B}"/>
              </a:ext>
            </a:extLst>
          </p:cNvPr>
          <p:cNvSpPr>
            <a:spLocks noGrp="1"/>
          </p:cNvSpPr>
          <p:nvPr>
            <p:ph type="title"/>
          </p:nvPr>
        </p:nvSpPr>
        <p:spPr/>
        <p:txBody>
          <a:bodyPr>
            <a:normAutofit fontScale="90000"/>
          </a:bodyPr>
          <a:lstStyle/>
          <a:p>
            <a:endParaRPr lang="nl-NL"/>
          </a:p>
        </p:txBody>
      </p:sp>
      <p:sp>
        <p:nvSpPr>
          <p:cNvPr id="3" name="Tijdelijke aanduiding voor tekst 2">
            <a:extLst>
              <a:ext uri="{FF2B5EF4-FFF2-40B4-BE49-F238E27FC236}">
                <a16:creationId xmlns:a16="http://schemas.microsoft.com/office/drawing/2014/main" id="{2178B7D2-4BD8-0A8E-3205-CF511C4A25F0}"/>
              </a:ext>
            </a:extLst>
          </p:cNvPr>
          <p:cNvSpPr>
            <a:spLocks noGrp="1"/>
          </p:cNvSpPr>
          <p:nvPr>
            <p:ph type="body" idx="14"/>
          </p:nvPr>
        </p:nvSpPr>
        <p:spPr/>
        <p:txBody>
          <a:bodyPr>
            <a:normAutofit lnSpcReduction="10000"/>
          </a:bodyPr>
          <a:lstStyle/>
          <a:p>
            <a:endParaRPr lang="nl-NL"/>
          </a:p>
        </p:txBody>
      </p:sp>
      <p:sp>
        <p:nvSpPr>
          <p:cNvPr id="4" name="Tijdelijke aanduiding voor inhoud 3">
            <a:extLst>
              <a:ext uri="{FF2B5EF4-FFF2-40B4-BE49-F238E27FC236}">
                <a16:creationId xmlns:a16="http://schemas.microsoft.com/office/drawing/2014/main" id="{A9680903-EBEE-1D93-F1EA-8CF38FA7AD3E}"/>
              </a:ext>
            </a:extLst>
          </p:cNvPr>
          <p:cNvSpPr>
            <a:spLocks noGrp="1"/>
          </p:cNvSpPr>
          <p:nvPr>
            <p:ph idx="1"/>
          </p:nvPr>
        </p:nvSpPr>
        <p:spPr/>
        <p:txBody>
          <a:bodyPr/>
          <a:lstStyle/>
          <a:p>
            <a:endParaRPr lang="nl-NL"/>
          </a:p>
        </p:txBody>
      </p:sp>
      <p:pic>
        <p:nvPicPr>
          <p:cNvPr id="1026" name="Picture 2">
            <a:extLst>
              <a:ext uri="{FF2B5EF4-FFF2-40B4-BE49-F238E27FC236}">
                <a16:creationId xmlns:a16="http://schemas.microsoft.com/office/drawing/2014/main" id="{3E70B95E-00DC-DC47-C3EF-9C89529DC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802" y="244970"/>
            <a:ext cx="11782396" cy="602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338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0ECAFFC-6859-DD33-C257-484C4C6AEF23}"/>
              </a:ext>
            </a:extLst>
          </p:cNvPr>
          <p:cNvSpPr/>
          <p:nvPr/>
        </p:nvSpPr>
        <p:spPr>
          <a:xfrm>
            <a:off x="435429" y="1556657"/>
            <a:ext cx="5965371" cy="98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Afbeelding 6">
            <a:extLst>
              <a:ext uri="{FF2B5EF4-FFF2-40B4-BE49-F238E27FC236}">
                <a16:creationId xmlns:a16="http://schemas.microsoft.com/office/drawing/2014/main" id="{6F0F592F-8B93-56B3-E747-6037AFBD3ADD}"/>
              </a:ext>
            </a:extLst>
          </p:cNvPr>
          <p:cNvPicPr>
            <a:picLocks noChangeAspect="1"/>
          </p:cNvPicPr>
          <p:nvPr/>
        </p:nvPicPr>
        <p:blipFill>
          <a:blip r:embed="rId2"/>
          <a:stretch>
            <a:fillRect/>
          </a:stretch>
        </p:blipFill>
        <p:spPr>
          <a:xfrm>
            <a:off x="10310997" y="5284186"/>
            <a:ext cx="1675365" cy="1421414"/>
          </a:xfrm>
          <a:prstGeom prst="rect">
            <a:avLst/>
          </a:prstGeom>
        </p:spPr>
      </p:pic>
      <p:sp>
        <p:nvSpPr>
          <p:cNvPr id="10" name="Titel 1">
            <a:extLst>
              <a:ext uri="{FF2B5EF4-FFF2-40B4-BE49-F238E27FC236}">
                <a16:creationId xmlns:a16="http://schemas.microsoft.com/office/drawing/2014/main" id="{4AB622E8-0B6F-A7DE-97C4-A4318433E715}"/>
              </a:ext>
            </a:extLst>
          </p:cNvPr>
          <p:cNvSpPr txBox="1">
            <a:spLocks/>
          </p:cNvSpPr>
          <p:nvPr/>
        </p:nvSpPr>
        <p:spPr>
          <a:xfrm>
            <a:off x="3197010" y="2540177"/>
            <a:ext cx="4031694" cy="238760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600" kern="1200">
                <a:solidFill>
                  <a:srgbClr val="F1841A"/>
                </a:solidFill>
                <a:latin typeface="Vista Sans OTCE Reg" panose="02000503030000020004" pitchFamily="50" charset="0"/>
                <a:ea typeface="+mj-ea"/>
                <a:cs typeface="+mj-cs"/>
              </a:defRPr>
            </a:lvl1pPr>
          </a:lstStyle>
          <a:p>
            <a:pPr algn="ctr"/>
            <a:r>
              <a:rPr lang="nl-NL" dirty="0" err="1">
                <a:solidFill>
                  <a:srgbClr val="002060"/>
                </a:solidFill>
              </a:rPr>
              <a:t>Let’s</a:t>
            </a:r>
            <a:r>
              <a:rPr lang="nl-NL" dirty="0">
                <a:solidFill>
                  <a:srgbClr val="002060"/>
                </a:solidFill>
              </a:rPr>
              <a:t> talk </a:t>
            </a:r>
            <a:r>
              <a:rPr lang="nl-NL" dirty="0" err="1">
                <a:solidFill>
                  <a:srgbClr val="002060"/>
                </a:solidFill>
              </a:rPr>
              <a:t>about</a:t>
            </a:r>
            <a:r>
              <a:rPr lang="nl-NL" dirty="0">
                <a:solidFill>
                  <a:srgbClr val="002060"/>
                </a:solidFill>
              </a:rPr>
              <a:t> data </a:t>
            </a:r>
            <a:r>
              <a:rPr lang="nl-NL" dirty="0" err="1">
                <a:solidFill>
                  <a:srgbClr val="002060"/>
                </a:solidFill>
              </a:rPr>
              <a:t>based</a:t>
            </a:r>
            <a:r>
              <a:rPr lang="nl-NL" dirty="0">
                <a:solidFill>
                  <a:srgbClr val="002060"/>
                </a:solidFill>
              </a:rPr>
              <a:t> policymaking</a:t>
            </a:r>
          </a:p>
        </p:txBody>
      </p:sp>
    </p:spTree>
    <p:extLst>
      <p:ext uri="{BB962C8B-B14F-4D97-AF65-F5344CB8AC3E}">
        <p14:creationId xmlns:p14="http://schemas.microsoft.com/office/powerpoint/2010/main" val="793287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0ECAFFC-6859-DD33-C257-484C4C6AEF23}"/>
              </a:ext>
            </a:extLst>
          </p:cNvPr>
          <p:cNvSpPr/>
          <p:nvPr/>
        </p:nvSpPr>
        <p:spPr>
          <a:xfrm>
            <a:off x="435429" y="1556657"/>
            <a:ext cx="5965371" cy="98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Afbeelding 6">
            <a:extLst>
              <a:ext uri="{FF2B5EF4-FFF2-40B4-BE49-F238E27FC236}">
                <a16:creationId xmlns:a16="http://schemas.microsoft.com/office/drawing/2014/main" id="{6F0F592F-8B93-56B3-E747-6037AFBD3ADD}"/>
              </a:ext>
            </a:extLst>
          </p:cNvPr>
          <p:cNvPicPr>
            <a:picLocks noChangeAspect="1"/>
          </p:cNvPicPr>
          <p:nvPr/>
        </p:nvPicPr>
        <p:blipFill>
          <a:blip r:embed="rId2"/>
          <a:stretch>
            <a:fillRect/>
          </a:stretch>
        </p:blipFill>
        <p:spPr>
          <a:xfrm>
            <a:off x="10310997" y="5284186"/>
            <a:ext cx="1675365" cy="1421414"/>
          </a:xfrm>
          <a:prstGeom prst="rect">
            <a:avLst/>
          </a:prstGeom>
        </p:spPr>
      </p:pic>
      <p:sp>
        <p:nvSpPr>
          <p:cNvPr id="10" name="Titel 1">
            <a:extLst>
              <a:ext uri="{FF2B5EF4-FFF2-40B4-BE49-F238E27FC236}">
                <a16:creationId xmlns:a16="http://schemas.microsoft.com/office/drawing/2014/main" id="{4AB622E8-0B6F-A7DE-97C4-A4318433E715}"/>
              </a:ext>
            </a:extLst>
          </p:cNvPr>
          <p:cNvSpPr txBox="1">
            <a:spLocks/>
          </p:cNvSpPr>
          <p:nvPr/>
        </p:nvSpPr>
        <p:spPr>
          <a:xfrm>
            <a:off x="3418114" y="2667768"/>
            <a:ext cx="3677430" cy="238760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600" kern="1200">
                <a:solidFill>
                  <a:srgbClr val="F1841A"/>
                </a:solidFill>
                <a:latin typeface="Vista Sans OTCE Reg" panose="02000503030000020004" pitchFamily="50" charset="0"/>
                <a:ea typeface="+mj-ea"/>
                <a:cs typeface="+mj-cs"/>
              </a:defRPr>
            </a:lvl1pPr>
          </a:lstStyle>
          <a:p>
            <a:pPr algn="ctr"/>
            <a:r>
              <a:rPr lang="nl-NL" dirty="0" err="1">
                <a:solidFill>
                  <a:srgbClr val="002060"/>
                </a:solidFill>
              </a:rPr>
              <a:t>Don’t</a:t>
            </a:r>
            <a:r>
              <a:rPr lang="nl-NL" dirty="0">
                <a:solidFill>
                  <a:srgbClr val="002060"/>
                </a:solidFill>
              </a:rPr>
              <a:t> </a:t>
            </a:r>
            <a:r>
              <a:rPr lang="nl-NL" dirty="0" err="1">
                <a:solidFill>
                  <a:srgbClr val="002060"/>
                </a:solidFill>
              </a:rPr>
              <a:t>forget</a:t>
            </a:r>
            <a:r>
              <a:rPr lang="nl-NL" dirty="0">
                <a:solidFill>
                  <a:srgbClr val="002060"/>
                </a:solidFill>
              </a:rPr>
              <a:t>… </a:t>
            </a:r>
            <a:r>
              <a:rPr lang="nl-NL" dirty="0" err="1">
                <a:solidFill>
                  <a:srgbClr val="002060"/>
                </a:solidFill>
              </a:rPr>
              <a:t>figures</a:t>
            </a:r>
            <a:r>
              <a:rPr lang="nl-NL" dirty="0">
                <a:solidFill>
                  <a:srgbClr val="002060"/>
                </a:solidFill>
              </a:rPr>
              <a:t> are </a:t>
            </a:r>
            <a:r>
              <a:rPr lang="nl-NL" dirty="0" err="1">
                <a:solidFill>
                  <a:srgbClr val="002060"/>
                </a:solidFill>
              </a:rPr>
              <a:t>about</a:t>
            </a:r>
            <a:r>
              <a:rPr lang="nl-NL" dirty="0">
                <a:solidFill>
                  <a:srgbClr val="002060"/>
                </a:solidFill>
              </a:rPr>
              <a:t> </a:t>
            </a:r>
            <a:r>
              <a:rPr lang="nl-NL" dirty="0" err="1">
                <a:solidFill>
                  <a:srgbClr val="002060"/>
                </a:solidFill>
              </a:rPr>
              <a:t>people</a:t>
            </a:r>
            <a:endParaRPr lang="nl-NL" dirty="0">
              <a:solidFill>
                <a:srgbClr val="002060"/>
              </a:solidFill>
            </a:endParaRPr>
          </a:p>
        </p:txBody>
      </p:sp>
    </p:spTree>
    <p:extLst>
      <p:ext uri="{BB962C8B-B14F-4D97-AF65-F5344CB8AC3E}">
        <p14:creationId xmlns:p14="http://schemas.microsoft.com/office/powerpoint/2010/main" val="1677613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0ECAFFC-6859-DD33-C257-484C4C6AEF23}"/>
              </a:ext>
            </a:extLst>
          </p:cNvPr>
          <p:cNvSpPr/>
          <p:nvPr/>
        </p:nvSpPr>
        <p:spPr>
          <a:xfrm>
            <a:off x="435429" y="1556657"/>
            <a:ext cx="5965371" cy="98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Afbeelding 6">
            <a:extLst>
              <a:ext uri="{FF2B5EF4-FFF2-40B4-BE49-F238E27FC236}">
                <a16:creationId xmlns:a16="http://schemas.microsoft.com/office/drawing/2014/main" id="{6F0F592F-8B93-56B3-E747-6037AFBD3ADD}"/>
              </a:ext>
            </a:extLst>
          </p:cNvPr>
          <p:cNvPicPr>
            <a:picLocks noChangeAspect="1"/>
          </p:cNvPicPr>
          <p:nvPr/>
        </p:nvPicPr>
        <p:blipFill>
          <a:blip r:embed="rId2"/>
          <a:stretch>
            <a:fillRect/>
          </a:stretch>
        </p:blipFill>
        <p:spPr>
          <a:xfrm>
            <a:off x="10310997" y="5284186"/>
            <a:ext cx="1675365" cy="1421414"/>
          </a:xfrm>
          <a:prstGeom prst="rect">
            <a:avLst/>
          </a:prstGeom>
        </p:spPr>
      </p:pic>
      <p:pic>
        <p:nvPicPr>
          <p:cNvPr id="3" name="Afbeelding 2">
            <a:extLst>
              <a:ext uri="{FF2B5EF4-FFF2-40B4-BE49-F238E27FC236}">
                <a16:creationId xmlns:a16="http://schemas.microsoft.com/office/drawing/2014/main" id="{1D002A6D-C690-566B-0D7D-AC229BB49A3E}"/>
              </a:ext>
            </a:extLst>
          </p:cNvPr>
          <p:cNvPicPr>
            <a:picLocks noChangeAspect="1"/>
          </p:cNvPicPr>
          <p:nvPr/>
        </p:nvPicPr>
        <p:blipFill>
          <a:blip r:embed="rId3"/>
          <a:stretch>
            <a:fillRect/>
          </a:stretch>
        </p:blipFill>
        <p:spPr>
          <a:xfrm>
            <a:off x="3418114" y="172211"/>
            <a:ext cx="5081131" cy="6385562"/>
          </a:xfrm>
          <a:prstGeom prst="rect">
            <a:avLst/>
          </a:prstGeom>
        </p:spPr>
      </p:pic>
      <p:sp>
        <p:nvSpPr>
          <p:cNvPr id="4" name="Tekstvak 3">
            <a:extLst>
              <a:ext uri="{FF2B5EF4-FFF2-40B4-BE49-F238E27FC236}">
                <a16:creationId xmlns:a16="http://schemas.microsoft.com/office/drawing/2014/main" id="{C027F0EE-A257-D772-8AA6-4CDDCA7DEAFC}"/>
              </a:ext>
            </a:extLst>
          </p:cNvPr>
          <p:cNvSpPr txBox="1"/>
          <p:nvPr/>
        </p:nvSpPr>
        <p:spPr>
          <a:xfrm>
            <a:off x="595045" y="3546017"/>
            <a:ext cx="2823069" cy="120032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i="1" u="none" strike="noStrike" kern="0" cap="none" spc="0" normalizeH="0" baseline="0" noProof="0" dirty="0">
                <a:ln>
                  <a:noFill/>
                </a:ln>
                <a:solidFill>
                  <a:srgbClr val="002060"/>
                </a:solidFill>
                <a:effectLst/>
                <a:uLnTx/>
                <a:uFillTx/>
              </a:rPr>
              <a:t>The separate worlds in urban planning, but…</a:t>
            </a:r>
            <a:endParaRPr kumimoji="0" lang="nl-NL" sz="2400" i="1"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1079127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0ECAFFC-6859-DD33-C257-484C4C6AEF23}"/>
              </a:ext>
            </a:extLst>
          </p:cNvPr>
          <p:cNvSpPr/>
          <p:nvPr/>
        </p:nvSpPr>
        <p:spPr>
          <a:xfrm>
            <a:off x="435429" y="1556657"/>
            <a:ext cx="5965371" cy="98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Afbeelding 6">
            <a:extLst>
              <a:ext uri="{FF2B5EF4-FFF2-40B4-BE49-F238E27FC236}">
                <a16:creationId xmlns:a16="http://schemas.microsoft.com/office/drawing/2014/main" id="{6F0F592F-8B93-56B3-E747-6037AFBD3ADD}"/>
              </a:ext>
            </a:extLst>
          </p:cNvPr>
          <p:cNvPicPr>
            <a:picLocks noChangeAspect="1"/>
          </p:cNvPicPr>
          <p:nvPr/>
        </p:nvPicPr>
        <p:blipFill>
          <a:blip r:embed="rId2"/>
          <a:stretch>
            <a:fillRect/>
          </a:stretch>
        </p:blipFill>
        <p:spPr>
          <a:xfrm>
            <a:off x="10310997" y="5284186"/>
            <a:ext cx="1675365" cy="1421414"/>
          </a:xfrm>
          <a:prstGeom prst="rect">
            <a:avLst/>
          </a:prstGeom>
        </p:spPr>
      </p:pic>
      <p:sp>
        <p:nvSpPr>
          <p:cNvPr id="4" name="Tekstvak 3">
            <a:extLst>
              <a:ext uri="{FF2B5EF4-FFF2-40B4-BE49-F238E27FC236}">
                <a16:creationId xmlns:a16="http://schemas.microsoft.com/office/drawing/2014/main" id="{18CE8E7B-4295-F063-21EA-A0796ABA867C}"/>
              </a:ext>
            </a:extLst>
          </p:cNvPr>
          <p:cNvSpPr txBox="1"/>
          <p:nvPr/>
        </p:nvSpPr>
        <p:spPr>
          <a:xfrm>
            <a:off x="355623" y="5911388"/>
            <a:ext cx="2556597" cy="461665"/>
          </a:xfrm>
          <a:prstGeom prst="rect">
            <a:avLst/>
          </a:prstGeom>
          <a:noFill/>
        </p:spPr>
        <p:txBody>
          <a:bodyPr wrap="none" rtlCol="0">
            <a:spAutoFit/>
          </a:bodyPr>
          <a:lstStyle/>
          <a:p>
            <a:r>
              <a:rPr lang="nl-NL" sz="2400" b="1" i="1" dirty="0" err="1">
                <a:solidFill>
                  <a:srgbClr val="002060"/>
                </a:solidFill>
              </a:rPr>
              <a:t>Involve</a:t>
            </a:r>
            <a:r>
              <a:rPr lang="nl-NL" sz="2400" b="1" i="1" dirty="0">
                <a:solidFill>
                  <a:srgbClr val="002060"/>
                </a:solidFill>
              </a:rPr>
              <a:t> </a:t>
            </a:r>
            <a:r>
              <a:rPr lang="nl-NL" sz="2400" b="1" i="1" dirty="0" err="1">
                <a:solidFill>
                  <a:srgbClr val="002060"/>
                </a:solidFill>
              </a:rPr>
              <a:t>the</a:t>
            </a:r>
            <a:r>
              <a:rPr lang="nl-NL" sz="2400" b="1" i="1" dirty="0">
                <a:solidFill>
                  <a:srgbClr val="002060"/>
                </a:solidFill>
              </a:rPr>
              <a:t> </a:t>
            </a:r>
            <a:r>
              <a:rPr lang="nl-NL" sz="2400" b="1" i="1" dirty="0" err="1">
                <a:solidFill>
                  <a:srgbClr val="002060"/>
                </a:solidFill>
              </a:rPr>
              <a:t>people</a:t>
            </a:r>
            <a:endParaRPr lang="nl-NL" sz="2400" b="1" i="1" dirty="0">
              <a:solidFill>
                <a:srgbClr val="002060"/>
              </a:solidFill>
            </a:endParaRPr>
          </a:p>
        </p:txBody>
      </p:sp>
      <p:pic>
        <p:nvPicPr>
          <p:cNvPr id="3" name="Afbeelding 2">
            <a:extLst>
              <a:ext uri="{FF2B5EF4-FFF2-40B4-BE49-F238E27FC236}">
                <a16:creationId xmlns:a16="http://schemas.microsoft.com/office/drawing/2014/main" id="{FADFCA90-2287-5E51-3024-A5348093F75C}"/>
              </a:ext>
            </a:extLst>
          </p:cNvPr>
          <p:cNvPicPr>
            <a:picLocks noChangeAspect="1"/>
          </p:cNvPicPr>
          <p:nvPr/>
        </p:nvPicPr>
        <p:blipFill>
          <a:blip r:embed="rId3"/>
          <a:stretch>
            <a:fillRect/>
          </a:stretch>
        </p:blipFill>
        <p:spPr>
          <a:xfrm>
            <a:off x="2667188" y="376"/>
            <a:ext cx="6857624" cy="6857624"/>
          </a:xfrm>
          <a:prstGeom prst="rect">
            <a:avLst/>
          </a:prstGeom>
        </p:spPr>
      </p:pic>
      <p:pic>
        <p:nvPicPr>
          <p:cNvPr id="13" name="Afbeelding 12">
            <a:extLst>
              <a:ext uri="{FF2B5EF4-FFF2-40B4-BE49-F238E27FC236}">
                <a16:creationId xmlns:a16="http://schemas.microsoft.com/office/drawing/2014/main" id="{9F43C37E-3C4E-865A-FB84-CE01088A2CAF}"/>
              </a:ext>
            </a:extLst>
          </p:cNvPr>
          <p:cNvPicPr>
            <a:picLocks noChangeAspect="1"/>
          </p:cNvPicPr>
          <p:nvPr/>
        </p:nvPicPr>
        <p:blipFill>
          <a:blip r:embed="rId4"/>
          <a:stretch>
            <a:fillRect/>
          </a:stretch>
        </p:blipFill>
        <p:spPr>
          <a:xfrm>
            <a:off x="537647" y="715779"/>
            <a:ext cx="2231329" cy="975445"/>
          </a:xfrm>
          <a:prstGeom prst="rect">
            <a:avLst/>
          </a:prstGeom>
        </p:spPr>
      </p:pic>
    </p:spTree>
    <p:extLst>
      <p:ext uri="{BB962C8B-B14F-4D97-AF65-F5344CB8AC3E}">
        <p14:creationId xmlns:p14="http://schemas.microsoft.com/office/powerpoint/2010/main" val="398634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520F8773-6B55-CDC2-54F3-4A1C10C1DCCC}"/>
              </a:ext>
            </a:extLst>
          </p:cNvPr>
          <p:cNvGrpSpPr/>
          <p:nvPr/>
        </p:nvGrpSpPr>
        <p:grpSpPr>
          <a:xfrm>
            <a:off x="1942744" y="5501768"/>
            <a:ext cx="8306509" cy="1054404"/>
            <a:chOff x="2299718" y="2225168"/>
            <a:chExt cx="8306509" cy="1054404"/>
          </a:xfrm>
        </p:grpSpPr>
        <p:pic>
          <p:nvPicPr>
            <p:cNvPr id="2" name="Afbeelding 1" descr="Afbeelding met Lettertype, tekst, logo, Graphics&#10;&#10;Automatisch gegenereerde beschrijving">
              <a:extLst>
                <a:ext uri="{FF2B5EF4-FFF2-40B4-BE49-F238E27FC236}">
                  <a16:creationId xmlns:a16="http://schemas.microsoft.com/office/drawing/2014/main" id="{2362BDA0-7A89-E069-98E4-8473FD825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9838" y="2278891"/>
              <a:ext cx="4466268" cy="946957"/>
            </a:xfrm>
            <a:prstGeom prst="rect">
              <a:avLst/>
            </a:prstGeom>
          </p:spPr>
        </p:pic>
        <p:pic>
          <p:nvPicPr>
            <p:cNvPr id="3" name="Afbeelding 2" descr="Afbeelding met tekst, Lettertype, grafische vormgeving, Graphics&#10;&#10;Automatisch gegenereerde beschrijving">
              <a:extLst>
                <a:ext uri="{FF2B5EF4-FFF2-40B4-BE49-F238E27FC236}">
                  <a16:creationId xmlns:a16="http://schemas.microsoft.com/office/drawing/2014/main" id="{496F8281-7990-23E5-8587-530CAB17AFB8}"/>
                </a:ext>
              </a:extLst>
            </p:cNvPr>
            <p:cNvPicPr>
              <a:picLocks noChangeAspect="1"/>
            </p:cNvPicPr>
            <p:nvPr/>
          </p:nvPicPr>
          <p:blipFill rotWithShape="1">
            <a:blip r:embed="rId3">
              <a:extLst>
                <a:ext uri="{28A0092B-C50C-407E-A947-70E740481C1C}">
                  <a14:useLocalDpi xmlns:a14="http://schemas.microsoft.com/office/drawing/2010/main" val="0"/>
                </a:ext>
              </a:extLst>
            </a:blip>
            <a:srcRect l="9207" t="5550" r="5944" b="39914"/>
            <a:stretch/>
          </p:blipFill>
          <p:spPr>
            <a:xfrm>
              <a:off x="2299718" y="2263573"/>
              <a:ext cx="1427891" cy="1015999"/>
            </a:xfrm>
            <a:prstGeom prst="rect">
              <a:avLst/>
            </a:prstGeom>
          </p:spPr>
        </p:pic>
        <p:pic>
          <p:nvPicPr>
            <p:cNvPr id="4" name="Afbeelding 3" descr="Afbeelding met Graphics, grafische vormgeving, tekst, Lettertype&#10;&#10;Automatisch gegenereerde beschrijving">
              <a:extLst>
                <a:ext uri="{FF2B5EF4-FFF2-40B4-BE49-F238E27FC236}">
                  <a16:creationId xmlns:a16="http://schemas.microsoft.com/office/drawing/2014/main" id="{C071C26A-5DF1-0B6F-4CE7-54C1A0160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8336" y="2225168"/>
              <a:ext cx="1427891" cy="1054404"/>
            </a:xfrm>
            <a:prstGeom prst="rect">
              <a:avLst/>
            </a:prstGeom>
          </p:spPr>
        </p:pic>
      </p:grpSp>
      <p:pic>
        <p:nvPicPr>
          <p:cNvPr id="7" name="Afbeelding 6">
            <a:extLst>
              <a:ext uri="{FF2B5EF4-FFF2-40B4-BE49-F238E27FC236}">
                <a16:creationId xmlns:a16="http://schemas.microsoft.com/office/drawing/2014/main" id="{1F793777-429C-1CA2-9AB6-574DEE419601}"/>
              </a:ext>
            </a:extLst>
          </p:cNvPr>
          <p:cNvPicPr>
            <a:picLocks noChangeAspect="1"/>
          </p:cNvPicPr>
          <p:nvPr/>
        </p:nvPicPr>
        <p:blipFill rotWithShape="1">
          <a:blip r:embed="rId5"/>
          <a:srcRect b="8704"/>
          <a:stretch/>
        </p:blipFill>
        <p:spPr>
          <a:xfrm>
            <a:off x="4356097" y="152400"/>
            <a:ext cx="3479802" cy="4944738"/>
          </a:xfrm>
          <a:prstGeom prst="rect">
            <a:avLst/>
          </a:prstGeom>
          <a:ln>
            <a:solidFill>
              <a:srgbClr val="ADBFC8"/>
            </a:solidFill>
          </a:ln>
        </p:spPr>
      </p:pic>
    </p:spTree>
    <p:extLst>
      <p:ext uri="{BB962C8B-B14F-4D97-AF65-F5344CB8AC3E}">
        <p14:creationId xmlns:p14="http://schemas.microsoft.com/office/powerpoint/2010/main" val="612488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0ECAFFC-6859-DD33-C257-484C4C6AEF23}"/>
              </a:ext>
            </a:extLst>
          </p:cNvPr>
          <p:cNvSpPr/>
          <p:nvPr/>
        </p:nvSpPr>
        <p:spPr>
          <a:xfrm>
            <a:off x="435429" y="1556657"/>
            <a:ext cx="5965371" cy="98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Afbeelding 6">
            <a:extLst>
              <a:ext uri="{FF2B5EF4-FFF2-40B4-BE49-F238E27FC236}">
                <a16:creationId xmlns:a16="http://schemas.microsoft.com/office/drawing/2014/main" id="{6F0F592F-8B93-56B3-E747-6037AFBD3ADD}"/>
              </a:ext>
            </a:extLst>
          </p:cNvPr>
          <p:cNvPicPr>
            <a:picLocks noChangeAspect="1"/>
          </p:cNvPicPr>
          <p:nvPr/>
        </p:nvPicPr>
        <p:blipFill>
          <a:blip r:embed="rId2"/>
          <a:stretch>
            <a:fillRect/>
          </a:stretch>
        </p:blipFill>
        <p:spPr>
          <a:xfrm>
            <a:off x="10310997" y="5284186"/>
            <a:ext cx="1675365" cy="1421414"/>
          </a:xfrm>
          <a:prstGeom prst="rect">
            <a:avLst/>
          </a:prstGeom>
        </p:spPr>
      </p:pic>
      <p:sp>
        <p:nvSpPr>
          <p:cNvPr id="14" name="Rechthoek 13">
            <a:extLst>
              <a:ext uri="{FF2B5EF4-FFF2-40B4-BE49-F238E27FC236}">
                <a16:creationId xmlns:a16="http://schemas.microsoft.com/office/drawing/2014/main" id="{E0F3507E-109C-28B0-7878-A28496148960}"/>
              </a:ext>
            </a:extLst>
          </p:cNvPr>
          <p:cNvSpPr/>
          <p:nvPr/>
        </p:nvSpPr>
        <p:spPr>
          <a:xfrm>
            <a:off x="8888819" y="0"/>
            <a:ext cx="3303181"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3" name="Afbeelding 12">
            <a:extLst>
              <a:ext uri="{FF2B5EF4-FFF2-40B4-BE49-F238E27FC236}">
                <a16:creationId xmlns:a16="http://schemas.microsoft.com/office/drawing/2014/main" id="{FB54BEDC-4A87-ABC6-2A0F-FAF4590053B9}"/>
              </a:ext>
            </a:extLst>
          </p:cNvPr>
          <p:cNvPicPr>
            <a:picLocks noChangeAspect="1"/>
          </p:cNvPicPr>
          <p:nvPr/>
        </p:nvPicPr>
        <p:blipFill rotWithShape="1">
          <a:blip r:embed="rId3"/>
          <a:srcRect b="11103"/>
          <a:stretch/>
        </p:blipFill>
        <p:spPr>
          <a:xfrm>
            <a:off x="56639" y="214834"/>
            <a:ext cx="11929723" cy="6428331"/>
          </a:xfrm>
          <a:prstGeom prst="rect">
            <a:avLst/>
          </a:prstGeom>
        </p:spPr>
      </p:pic>
      <p:sp>
        <p:nvSpPr>
          <p:cNvPr id="4" name="Tekstvak 3">
            <a:extLst>
              <a:ext uri="{FF2B5EF4-FFF2-40B4-BE49-F238E27FC236}">
                <a16:creationId xmlns:a16="http://schemas.microsoft.com/office/drawing/2014/main" id="{18CE8E7B-4295-F063-21EA-A0796ABA867C}"/>
              </a:ext>
            </a:extLst>
          </p:cNvPr>
          <p:cNvSpPr txBox="1"/>
          <p:nvPr/>
        </p:nvSpPr>
        <p:spPr>
          <a:xfrm>
            <a:off x="435429" y="6181500"/>
            <a:ext cx="2556597" cy="461665"/>
          </a:xfrm>
          <a:prstGeom prst="rect">
            <a:avLst/>
          </a:prstGeom>
          <a:noFill/>
        </p:spPr>
        <p:txBody>
          <a:bodyPr wrap="none" rtlCol="0">
            <a:spAutoFit/>
          </a:bodyPr>
          <a:lstStyle/>
          <a:p>
            <a:r>
              <a:rPr lang="nl-NL" sz="2400" b="1" i="1" dirty="0" err="1">
                <a:solidFill>
                  <a:srgbClr val="002060"/>
                </a:solidFill>
              </a:rPr>
              <a:t>Involve</a:t>
            </a:r>
            <a:r>
              <a:rPr lang="nl-NL" sz="2400" b="1" i="1" dirty="0">
                <a:solidFill>
                  <a:srgbClr val="002060"/>
                </a:solidFill>
              </a:rPr>
              <a:t> </a:t>
            </a:r>
            <a:r>
              <a:rPr lang="nl-NL" sz="2400" b="1" i="1" dirty="0" err="1">
                <a:solidFill>
                  <a:srgbClr val="002060"/>
                </a:solidFill>
              </a:rPr>
              <a:t>the</a:t>
            </a:r>
            <a:r>
              <a:rPr lang="nl-NL" sz="2400" b="1" i="1" dirty="0">
                <a:solidFill>
                  <a:srgbClr val="002060"/>
                </a:solidFill>
              </a:rPr>
              <a:t> </a:t>
            </a:r>
            <a:r>
              <a:rPr lang="nl-NL" sz="2400" b="1" i="1" dirty="0" err="1">
                <a:solidFill>
                  <a:srgbClr val="002060"/>
                </a:solidFill>
              </a:rPr>
              <a:t>people</a:t>
            </a:r>
            <a:endParaRPr lang="nl-NL" sz="2400" b="1" i="1" dirty="0">
              <a:solidFill>
                <a:srgbClr val="002060"/>
              </a:solidFill>
            </a:endParaRPr>
          </a:p>
        </p:txBody>
      </p:sp>
      <p:pic>
        <p:nvPicPr>
          <p:cNvPr id="15" name="Afbeelding 14">
            <a:extLst>
              <a:ext uri="{FF2B5EF4-FFF2-40B4-BE49-F238E27FC236}">
                <a16:creationId xmlns:a16="http://schemas.microsoft.com/office/drawing/2014/main" id="{1F2074F9-DAF5-83D0-BA83-F01085AFE35D}"/>
              </a:ext>
            </a:extLst>
          </p:cNvPr>
          <p:cNvPicPr>
            <a:picLocks noChangeAspect="1"/>
          </p:cNvPicPr>
          <p:nvPr/>
        </p:nvPicPr>
        <p:blipFill>
          <a:blip r:embed="rId4"/>
          <a:stretch>
            <a:fillRect/>
          </a:stretch>
        </p:blipFill>
        <p:spPr>
          <a:xfrm>
            <a:off x="463946" y="506267"/>
            <a:ext cx="2231329" cy="975445"/>
          </a:xfrm>
          <a:prstGeom prst="rect">
            <a:avLst/>
          </a:prstGeom>
        </p:spPr>
      </p:pic>
    </p:spTree>
    <p:extLst>
      <p:ext uri="{BB962C8B-B14F-4D97-AF65-F5344CB8AC3E}">
        <p14:creationId xmlns:p14="http://schemas.microsoft.com/office/powerpoint/2010/main" val="349337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0ECAFFC-6859-DD33-C257-484C4C6AEF23}"/>
              </a:ext>
            </a:extLst>
          </p:cNvPr>
          <p:cNvSpPr/>
          <p:nvPr/>
        </p:nvSpPr>
        <p:spPr>
          <a:xfrm>
            <a:off x="435429" y="1556657"/>
            <a:ext cx="5965371" cy="98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Afbeelding 6">
            <a:extLst>
              <a:ext uri="{FF2B5EF4-FFF2-40B4-BE49-F238E27FC236}">
                <a16:creationId xmlns:a16="http://schemas.microsoft.com/office/drawing/2014/main" id="{6F0F592F-8B93-56B3-E747-6037AFBD3ADD}"/>
              </a:ext>
            </a:extLst>
          </p:cNvPr>
          <p:cNvPicPr>
            <a:picLocks noChangeAspect="1"/>
          </p:cNvPicPr>
          <p:nvPr/>
        </p:nvPicPr>
        <p:blipFill>
          <a:blip r:embed="rId2"/>
          <a:stretch>
            <a:fillRect/>
          </a:stretch>
        </p:blipFill>
        <p:spPr>
          <a:xfrm>
            <a:off x="10310997" y="5284186"/>
            <a:ext cx="1675365" cy="1421414"/>
          </a:xfrm>
          <a:prstGeom prst="rect">
            <a:avLst/>
          </a:prstGeom>
        </p:spPr>
      </p:pic>
      <p:sp>
        <p:nvSpPr>
          <p:cNvPr id="4" name="Tekstvak 3">
            <a:extLst>
              <a:ext uri="{FF2B5EF4-FFF2-40B4-BE49-F238E27FC236}">
                <a16:creationId xmlns:a16="http://schemas.microsoft.com/office/drawing/2014/main" id="{18CE8E7B-4295-F063-21EA-A0796ABA867C}"/>
              </a:ext>
            </a:extLst>
          </p:cNvPr>
          <p:cNvSpPr txBox="1"/>
          <p:nvPr/>
        </p:nvSpPr>
        <p:spPr>
          <a:xfrm>
            <a:off x="410726" y="23341"/>
            <a:ext cx="2952540" cy="523220"/>
          </a:xfrm>
          <a:prstGeom prst="rect">
            <a:avLst/>
          </a:prstGeom>
          <a:noFill/>
        </p:spPr>
        <p:txBody>
          <a:bodyPr wrap="none" rtlCol="0">
            <a:spAutoFit/>
          </a:bodyPr>
          <a:lstStyle/>
          <a:p>
            <a:r>
              <a:rPr lang="nl-NL" sz="2800" b="1" dirty="0" err="1">
                <a:solidFill>
                  <a:srgbClr val="002060"/>
                </a:solidFill>
              </a:rPr>
              <a:t>Involve</a:t>
            </a:r>
            <a:r>
              <a:rPr lang="nl-NL" sz="2800" b="1" dirty="0">
                <a:solidFill>
                  <a:srgbClr val="002060"/>
                </a:solidFill>
              </a:rPr>
              <a:t> </a:t>
            </a:r>
            <a:r>
              <a:rPr lang="nl-NL" sz="2800" b="1" dirty="0" err="1">
                <a:solidFill>
                  <a:srgbClr val="002060"/>
                </a:solidFill>
              </a:rPr>
              <a:t>the</a:t>
            </a:r>
            <a:r>
              <a:rPr lang="nl-NL" sz="2800" b="1" dirty="0">
                <a:solidFill>
                  <a:srgbClr val="002060"/>
                </a:solidFill>
              </a:rPr>
              <a:t> </a:t>
            </a:r>
            <a:r>
              <a:rPr lang="nl-NL" sz="2800" b="1" dirty="0" err="1">
                <a:solidFill>
                  <a:srgbClr val="002060"/>
                </a:solidFill>
              </a:rPr>
              <a:t>people</a:t>
            </a:r>
            <a:endParaRPr lang="nl-NL" sz="2800" b="1" dirty="0">
              <a:solidFill>
                <a:srgbClr val="002060"/>
              </a:solidFill>
            </a:endParaRPr>
          </a:p>
        </p:txBody>
      </p:sp>
      <p:sp>
        <p:nvSpPr>
          <p:cNvPr id="9" name="Tekstvak 8">
            <a:extLst>
              <a:ext uri="{FF2B5EF4-FFF2-40B4-BE49-F238E27FC236}">
                <a16:creationId xmlns:a16="http://schemas.microsoft.com/office/drawing/2014/main" id="{F75B08B8-F8C7-7F4D-27F3-6EB85F0EC3B1}"/>
              </a:ext>
            </a:extLst>
          </p:cNvPr>
          <p:cNvSpPr txBox="1"/>
          <p:nvPr/>
        </p:nvSpPr>
        <p:spPr>
          <a:xfrm>
            <a:off x="314380" y="718700"/>
            <a:ext cx="4783135" cy="5232202"/>
          </a:xfrm>
          <a:prstGeom prst="rect">
            <a:avLst/>
          </a:prstGeom>
          <a:noFill/>
        </p:spPr>
        <p:txBody>
          <a:bodyPr wrap="square">
            <a:spAutoFit/>
          </a:bodyPr>
          <a:lstStyle/>
          <a:p>
            <a:r>
              <a:rPr lang="nl-NL" sz="2800" b="1" dirty="0" err="1">
                <a:solidFill>
                  <a:srgbClr val="002060"/>
                </a:solidFill>
              </a:rPr>
              <a:t>Place</a:t>
            </a:r>
            <a:r>
              <a:rPr lang="nl-NL" sz="2800" b="1" dirty="0">
                <a:solidFill>
                  <a:srgbClr val="002060"/>
                </a:solidFill>
              </a:rPr>
              <a:t> Standard (Scotland)</a:t>
            </a:r>
          </a:p>
          <a:p>
            <a:pPr marL="285750" indent="-285750">
              <a:buFont typeface="Arial" panose="020B0604020202020204" pitchFamily="34" charset="0"/>
              <a:buChar char="•"/>
            </a:pPr>
            <a:r>
              <a:rPr lang="en-US" dirty="0">
                <a:solidFill>
                  <a:srgbClr val="002060"/>
                </a:solidFill>
              </a:rPr>
              <a:t>An instrument to determine the quality of a living place;</a:t>
            </a:r>
          </a:p>
          <a:p>
            <a:pPr marL="285750" indent="-285750">
              <a:buFont typeface="Arial" panose="020B0604020202020204" pitchFamily="34" charset="0"/>
              <a:buChar char="•"/>
            </a:pPr>
            <a:r>
              <a:rPr lang="en-US" dirty="0">
                <a:solidFill>
                  <a:srgbClr val="002060"/>
                </a:solidFill>
              </a:rPr>
              <a:t>Can be applied to places that are already there, that are changing, or are still in the planning phase;</a:t>
            </a:r>
          </a:p>
          <a:p>
            <a:pPr marL="285750" indent="-285750">
              <a:buFont typeface="Arial" panose="020B0604020202020204" pitchFamily="34" charset="0"/>
              <a:buChar char="•"/>
            </a:pPr>
            <a:r>
              <a:rPr lang="en-US" dirty="0">
                <a:solidFill>
                  <a:srgbClr val="002060"/>
                </a:solidFill>
              </a:rPr>
              <a:t>Based on knowledge about the positive role that the environment can play in reducing health inequalities;</a:t>
            </a:r>
          </a:p>
          <a:p>
            <a:pPr marL="285750" indent="-285750">
              <a:buFont typeface="Arial" panose="020B0604020202020204" pitchFamily="34" charset="0"/>
              <a:buChar char="•"/>
            </a:pPr>
            <a:r>
              <a:rPr lang="en-US" dirty="0">
                <a:solidFill>
                  <a:srgbClr val="002060"/>
                </a:solidFill>
              </a:rPr>
              <a:t>14 simple questions;</a:t>
            </a:r>
          </a:p>
          <a:p>
            <a:pPr marL="285750" indent="-285750">
              <a:buFont typeface="Arial" panose="020B0604020202020204" pitchFamily="34" charset="0"/>
              <a:buChar char="•"/>
            </a:pPr>
            <a:r>
              <a:rPr lang="en-US" dirty="0">
                <a:solidFill>
                  <a:srgbClr val="002060"/>
                </a:solidFill>
              </a:rPr>
              <a:t>Can be used by residents and/or professionals, individually or in groups;</a:t>
            </a:r>
          </a:p>
          <a:p>
            <a:pPr marL="285750" indent="-285750">
              <a:buFont typeface="Arial" panose="020B0604020202020204" pitchFamily="34" charset="0"/>
              <a:buChar char="•"/>
            </a:pPr>
            <a:r>
              <a:rPr lang="en-US" dirty="0">
                <a:solidFill>
                  <a:srgbClr val="002060"/>
                </a:solidFill>
              </a:rPr>
              <a:t>Provides a visible outcome and offers structured conversations about important themes;</a:t>
            </a:r>
          </a:p>
          <a:p>
            <a:pPr marL="285750" indent="-285750">
              <a:buFont typeface="Arial" panose="020B0604020202020204" pitchFamily="34" charset="0"/>
              <a:buChar char="•"/>
            </a:pPr>
            <a:r>
              <a:rPr lang="en-US" dirty="0">
                <a:solidFill>
                  <a:srgbClr val="002060"/>
                </a:solidFill>
              </a:rPr>
              <a:t>Not normative or standardizing. </a:t>
            </a:r>
          </a:p>
          <a:p>
            <a:endParaRPr lang="en-US" dirty="0">
              <a:solidFill>
                <a:srgbClr val="002060"/>
              </a:solidFill>
            </a:endParaRPr>
          </a:p>
          <a:p>
            <a:r>
              <a:rPr lang="en-US" b="1" i="1" dirty="0">
                <a:solidFill>
                  <a:srgbClr val="002060"/>
                </a:solidFill>
              </a:rPr>
              <a:t>It's about WHAT you “FEEL” about it!</a:t>
            </a:r>
            <a:endParaRPr lang="nl-NL" b="1" i="1" dirty="0">
              <a:solidFill>
                <a:srgbClr val="002060"/>
              </a:solidFill>
            </a:endParaRPr>
          </a:p>
        </p:txBody>
      </p:sp>
      <p:sp>
        <p:nvSpPr>
          <p:cNvPr id="12" name="Rechthoek 11">
            <a:extLst>
              <a:ext uri="{FF2B5EF4-FFF2-40B4-BE49-F238E27FC236}">
                <a16:creationId xmlns:a16="http://schemas.microsoft.com/office/drawing/2014/main" id="{26A8A360-622C-4B11-B264-F0EFB94E3A7C}"/>
              </a:ext>
            </a:extLst>
          </p:cNvPr>
          <p:cNvSpPr/>
          <p:nvPr/>
        </p:nvSpPr>
        <p:spPr>
          <a:xfrm>
            <a:off x="8888819" y="0"/>
            <a:ext cx="3303181"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a:extLst>
              <a:ext uri="{FF2B5EF4-FFF2-40B4-BE49-F238E27FC236}">
                <a16:creationId xmlns:a16="http://schemas.microsoft.com/office/drawing/2014/main" id="{D16A2034-022A-0CF6-F1F8-CDEAD58B4DFF}"/>
              </a:ext>
            </a:extLst>
          </p:cNvPr>
          <p:cNvPicPr>
            <a:picLocks noChangeAspect="1"/>
          </p:cNvPicPr>
          <p:nvPr/>
        </p:nvPicPr>
        <p:blipFill>
          <a:blip r:embed="rId3"/>
          <a:stretch>
            <a:fillRect/>
          </a:stretch>
        </p:blipFill>
        <p:spPr>
          <a:xfrm>
            <a:off x="4972973" y="127000"/>
            <a:ext cx="7219027" cy="6407476"/>
          </a:xfrm>
          <a:prstGeom prst="rect">
            <a:avLst/>
          </a:prstGeom>
        </p:spPr>
      </p:pic>
      <p:sp>
        <p:nvSpPr>
          <p:cNvPr id="11" name="Tekstvak 10">
            <a:extLst>
              <a:ext uri="{FF2B5EF4-FFF2-40B4-BE49-F238E27FC236}">
                <a16:creationId xmlns:a16="http://schemas.microsoft.com/office/drawing/2014/main" id="{07E516AF-1C84-2906-DF25-F69D4BC7FDEA}"/>
              </a:ext>
            </a:extLst>
          </p:cNvPr>
          <p:cNvSpPr txBox="1"/>
          <p:nvPr/>
        </p:nvSpPr>
        <p:spPr>
          <a:xfrm>
            <a:off x="314380" y="5994893"/>
            <a:ext cx="6097772" cy="369332"/>
          </a:xfrm>
          <a:prstGeom prst="rect">
            <a:avLst/>
          </a:prstGeom>
          <a:noFill/>
        </p:spPr>
        <p:txBody>
          <a:bodyPr wrap="square">
            <a:spAutoFit/>
          </a:bodyPr>
          <a:lstStyle/>
          <a:p>
            <a:r>
              <a:rPr lang="nl-NL" dirty="0">
                <a:hlinkClick r:id="rId4"/>
              </a:rPr>
              <a:t>https://youtu.be/kbEh9wv60Lc?si=jXLSiMFKYMnaUEjk</a:t>
            </a:r>
            <a:r>
              <a:rPr lang="nl-NL" dirty="0"/>
              <a:t> </a:t>
            </a:r>
          </a:p>
        </p:txBody>
      </p:sp>
    </p:spTree>
    <p:extLst>
      <p:ext uri="{BB962C8B-B14F-4D97-AF65-F5344CB8AC3E}">
        <p14:creationId xmlns:p14="http://schemas.microsoft.com/office/powerpoint/2010/main" val="1786293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813C3-C385-BFDE-2722-DDA90FD4314C}"/>
              </a:ext>
            </a:extLst>
          </p:cNvPr>
          <p:cNvSpPr>
            <a:spLocks noGrp="1"/>
          </p:cNvSpPr>
          <p:nvPr>
            <p:ph type="title"/>
          </p:nvPr>
        </p:nvSpPr>
        <p:spPr/>
        <p:txBody>
          <a:bodyPr>
            <a:normAutofit fontScale="90000"/>
          </a:bodyPr>
          <a:lstStyle/>
          <a:p>
            <a:r>
              <a:rPr lang="nl-NL" dirty="0"/>
              <a:t>How </a:t>
            </a:r>
            <a:r>
              <a:rPr lang="nl-NL" dirty="0" err="1"/>
              <a:t>to</a:t>
            </a:r>
            <a:r>
              <a:rPr lang="nl-NL" dirty="0"/>
              <a:t> present data?</a:t>
            </a:r>
          </a:p>
        </p:txBody>
      </p:sp>
      <p:sp>
        <p:nvSpPr>
          <p:cNvPr id="4" name="Tijdelijke aanduiding voor inhoud 3">
            <a:extLst>
              <a:ext uri="{FF2B5EF4-FFF2-40B4-BE49-F238E27FC236}">
                <a16:creationId xmlns:a16="http://schemas.microsoft.com/office/drawing/2014/main" id="{9849A721-EE60-987C-3C5A-67744C2F2E60}"/>
              </a:ext>
            </a:extLst>
          </p:cNvPr>
          <p:cNvSpPr>
            <a:spLocks noGrp="1"/>
          </p:cNvSpPr>
          <p:nvPr>
            <p:ph idx="1"/>
          </p:nvPr>
        </p:nvSpPr>
        <p:spPr>
          <a:xfrm>
            <a:off x="697992" y="2540177"/>
            <a:ext cx="7467997" cy="2056761"/>
          </a:xfrm>
        </p:spPr>
        <p:txBody>
          <a:bodyPr>
            <a:normAutofit/>
          </a:bodyPr>
          <a:lstStyle/>
          <a:p>
            <a:r>
              <a:rPr lang="en-US" b="1" dirty="0">
                <a:latin typeface="+mn-lt"/>
              </a:rPr>
              <a:t>Economics</a:t>
            </a:r>
          </a:p>
          <a:p>
            <a:r>
              <a:rPr lang="en-US" dirty="0">
                <a:latin typeface="+mn-lt"/>
              </a:rPr>
              <a:t>Cycling is a low-cost mode of transport for both individuals and society. Cycling requires a lower individual investment than driving a car, making it more affordable. Each kilometer cycled yields a benefit to society whereas each kilometer done by car and public transport generates a cost on society.</a:t>
            </a:r>
            <a:endParaRPr lang="nl-NL" dirty="0">
              <a:latin typeface="+mn-lt"/>
            </a:endParaRPr>
          </a:p>
        </p:txBody>
      </p:sp>
      <p:pic>
        <p:nvPicPr>
          <p:cNvPr id="7" name="Afbeelding 6">
            <a:extLst>
              <a:ext uri="{FF2B5EF4-FFF2-40B4-BE49-F238E27FC236}">
                <a16:creationId xmlns:a16="http://schemas.microsoft.com/office/drawing/2014/main" id="{4C81388A-AAA9-354E-CB88-E35EC0F49838}"/>
              </a:ext>
            </a:extLst>
          </p:cNvPr>
          <p:cNvPicPr>
            <a:picLocks noChangeAspect="1"/>
          </p:cNvPicPr>
          <p:nvPr/>
        </p:nvPicPr>
        <p:blipFill>
          <a:blip r:embed="rId2"/>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303306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813C3-C385-BFDE-2722-DDA90FD4314C}"/>
              </a:ext>
            </a:extLst>
          </p:cNvPr>
          <p:cNvSpPr>
            <a:spLocks noGrp="1"/>
          </p:cNvSpPr>
          <p:nvPr>
            <p:ph type="title"/>
          </p:nvPr>
        </p:nvSpPr>
        <p:spPr/>
        <p:txBody>
          <a:bodyPr>
            <a:normAutofit fontScale="90000"/>
          </a:bodyPr>
          <a:lstStyle/>
          <a:p>
            <a:endParaRPr lang="nl-NL"/>
          </a:p>
        </p:txBody>
      </p:sp>
      <p:sp>
        <p:nvSpPr>
          <p:cNvPr id="3" name="Tijdelijke aanduiding voor tekst 2">
            <a:extLst>
              <a:ext uri="{FF2B5EF4-FFF2-40B4-BE49-F238E27FC236}">
                <a16:creationId xmlns:a16="http://schemas.microsoft.com/office/drawing/2014/main" id="{9BA4A6CA-B313-E728-77B5-A9548AC3489E}"/>
              </a:ext>
            </a:extLst>
          </p:cNvPr>
          <p:cNvSpPr>
            <a:spLocks noGrp="1"/>
          </p:cNvSpPr>
          <p:nvPr>
            <p:ph type="body" idx="14"/>
          </p:nvPr>
        </p:nvSpPr>
        <p:spPr/>
        <p:txBody>
          <a:bodyPr>
            <a:normAutofit lnSpcReduction="10000"/>
          </a:bodyPr>
          <a:lstStyle/>
          <a:p>
            <a:endParaRPr lang="nl-NL"/>
          </a:p>
        </p:txBody>
      </p:sp>
      <p:sp>
        <p:nvSpPr>
          <p:cNvPr id="4" name="Tijdelijke aanduiding voor inhoud 3">
            <a:extLst>
              <a:ext uri="{FF2B5EF4-FFF2-40B4-BE49-F238E27FC236}">
                <a16:creationId xmlns:a16="http://schemas.microsoft.com/office/drawing/2014/main" id="{9849A721-EE60-987C-3C5A-67744C2F2E60}"/>
              </a:ext>
            </a:extLst>
          </p:cNvPr>
          <p:cNvSpPr>
            <a:spLocks noGrp="1"/>
          </p:cNvSpPr>
          <p:nvPr>
            <p:ph idx="1"/>
          </p:nvPr>
        </p:nvSpPr>
        <p:spPr/>
        <p:txBody>
          <a:bodyPr/>
          <a:lstStyle/>
          <a:p>
            <a:endParaRPr lang="nl-NL"/>
          </a:p>
        </p:txBody>
      </p:sp>
      <p:pic>
        <p:nvPicPr>
          <p:cNvPr id="6" name="Afbeelding 5">
            <a:extLst>
              <a:ext uri="{FF2B5EF4-FFF2-40B4-BE49-F238E27FC236}">
                <a16:creationId xmlns:a16="http://schemas.microsoft.com/office/drawing/2014/main" id="{4AF117C8-BB26-8986-06F3-3E877377A384}"/>
              </a:ext>
            </a:extLst>
          </p:cNvPr>
          <p:cNvPicPr>
            <a:picLocks noChangeAspect="1"/>
          </p:cNvPicPr>
          <p:nvPr/>
        </p:nvPicPr>
        <p:blipFill>
          <a:blip r:embed="rId2"/>
          <a:stretch>
            <a:fillRect/>
          </a:stretch>
        </p:blipFill>
        <p:spPr>
          <a:xfrm>
            <a:off x="0" y="0"/>
            <a:ext cx="9716147" cy="6858000"/>
          </a:xfrm>
          <a:prstGeom prst="rect">
            <a:avLst/>
          </a:prstGeom>
        </p:spPr>
      </p:pic>
      <p:sp>
        <p:nvSpPr>
          <p:cNvPr id="5" name="Rechthoek 4">
            <a:extLst>
              <a:ext uri="{FF2B5EF4-FFF2-40B4-BE49-F238E27FC236}">
                <a16:creationId xmlns:a16="http://schemas.microsoft.com/office/drawing/2014/main" id="{6436D2D4-3DE7-F78A-4AE5-19CBA703FA52}"/>
              </a:ext>
            </a:extLst>
          </p:cNvPr>
          <p:cNvSpPr/>
          <p:nvPr/>
        </p:nvSpPr>
        <p:spPr>
          <a:xfrm>
            <a:off x="223284" y="148856"/>
            <a:ext cx="8899451" cy="512032"/>
          </a:xfrm>
          <a:prstGeom prst="rect">
            <a:avLst/>
          </a:prstGeom>
          <a:solidFill>
            <a:srgbClr val="0049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Afbeelding 6">
            <a:extLst>
              <a:ext uri="{FF2B5EF4-FFF2-40B4-BE49-F238E27FC236}">
                <a16:creationId xmlns:a16="http://schemas.microsoft.com/office/drawing/2014/main" id="{08A0CC67-2ABF-E0DD-D4D3-8B50CD9DCF6B}"/>
              </a:ext>
            </a:extLst>
          </p:cNvPr>
          <p:cNvPicPr>
            <a:picLocks noChangeAspect="1"/>
          </p:cNvPicPr>
          <p:nvPr/>
        </p:nvPicPr>
        <p:blipFill>
          <a:blip r:embed="rId3"/>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1869194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813C3-C385-BFDE-2722-DDA90FD4314C}"/>
              </a:ext>
            </a:extLst>
          </p:cNvPr>
          <p:cNvSpPr>
            <a:spLocks noGrp="1"/>
          </p:cNvSpPr>
          <p:nvPr>
            <p:ph type="title"/>
          </p:nvPr>
        </p:nvSpPr>
        <p:spPr/>
        <p:txBody>
          <a:bodyPr>
            <a:normAutofit fontScale="90000"/>
          </a:bodyPr>
          <a:lstStyle/>
          <a:p>
            <a:r>
              <a:rPr lang="nl-NL" dirty="0"/>
              <a:t>How </a:t>
            </a:r>
            <a:r>
              <a:rPr lang="nl-NL" dirty="0" err="1"/>
              <a:t>to</a:t>
            </a:r>
            <a:r>
              <a:rPr lang="nl-NL" dirty="0"/>
              <a:t> present data?</a:t>
            </a:r>
          </a:p>
        </p:txBody>
      </p:sp>
      <p:sp>
        <p:nvSpPr>
          <p:cNvPr id="3" name="Tijdelijke aanduiding voor tekst 2">
            <a:extLst>
              <a:ext uri="{FF2B5EF4-FFF2-40B4-BE49-F238E27FC236}">
                <a16:creationId xmlns:a16="http://schemas.microsoft.com/office/drawing/2014/main" id="{9BA4A6CA-B313-E728-77B5-A9548AC3489E}"/>
              </a:ext>
            </a:extLst>
          </p:cNvPr>
          <p:cNvSpPr>
            <a:spLocks noGrp="1"/>
          </p:cNvSpPr>
          <p:nvPr>
            <p:ph type="body" idx="14"/>
          </p:nvPr>
        </p:nvSpPr>
        <p:spPr/>
        <p:txBody>
          <a:bodyPr>
            <a:normAutofit lnSpcReduction="10000"/>
          </a:bodyPr>
          <a:lstStyle/>
          <a:p>
            <a:endParaRPr lang="nl-NL"/>
          </a:p>
        </p:txBody>
      </p:sp>
      <p:sp>
        <p:nvSpPr>
          <p:cNvPr id="4" name="Tijdelijke aanduiding voor inhoud 3">
            <a:extLst>
              <a:ext uri="{FF2B5EF4-FFF2-40B4-BE49-F238E27FC236}">
                <a16:creationId xmlns:a16="http://schemas.microsoft.com/office/drawing/2014/main" id="{9849A721-EE60-987C-3C5A-67744C2F2E60}"/>
              </a:ext>
            </a:extLst>
          </p:cNvPr>
          <p:cNvSpPr>
            <a:spLocks noGrp="1"/>
          </p:cNvSpPr>
          <p:nvPr>
            <p:ph idx="1"/>
          </p:nvPr>
        </p:nvSpPr>
        <p:spPr>
          <a:xfrm>
            <a:off x="697992" y="2540177"/>
            <a:ext cx="6937247" cy="2056761"/>
          </a:xfrm>
        </p:spPr>
        <p:txBody>
          <a:bodyPr>
            <a:normAutofit/>
          </a:bodyPr>
          <a:lstStyle/>
          <a:p>
            <a:r>
              <a:rPr lang="en-US" b="1" dirty="0">
                <a:latin typeface="+mn-lt"/>
              </a:rPr>
              <a:t>Environment</a:t>
            </a:r>
          </a:p>
          <a:p>
            <a:r>
              <a:rPr lang="en-US" dirty="0">
                <a:latin typeface="+mn-lt"/>
              </a:rPr>
              <a:t>Cycling and walking are the means of transport that have the least impact on the environment. Switching from driving to cycling reduces carbon emissions and improves air quality. Cycling is good for the planet and for quality of life in cities, increasing the resilience of both.</a:t>
            </a:r>
            <a:endParaRPr lang="nl-NL" dirty="0">
              <a:latin typeface="+mn-lt"/>
            </a:endParaRPr>
          </a:p>
        </p:txBody>
      </p:sp>
      <p:pic>
        <p:nvPicPr>
          <p:cNvPr id="5" name="Afbeelding 4">
            <a:extLst>
              <a:ext uri="{FF2B5EF4-FFF2-40B4-BE49-F238E27FC236}">
                <a16:creationId xmlns:a16="http://schemas.microsoft.com/office/drawing/2014/main" id="{453C403B-313F-AC67-7A39-A30805A2F604}"/>
              </a:ext>
            </a:extLst>
          </p:cNvPr>
          <p:cNvPicPr>
            <a:picLocks noChangeAspect="1"/>
          </p:cNvPicPr>
          <p:nvPr/>
        </p:nvPicPr>
        <p:blipFill>
          <a:blip r:embed="rId2"/>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2857046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813C3-C385-BFDE-2722-DDA90FD4314C}"/>
              </a:ext>
            </a:extLst>
          </p:cNvPr>
          <p:cNvSpPr>
            <a:spLocks noGrp="1"/>
          </p:cNvSpPr>
          <p:nvPr>
            <p:ph type="title"/>
          </p:nvPr>
        </p:nvSpPr>
        <p:spPr/>
        <p:txBody>
          <a:bodyPr>
            <a:normAutofit fontScale="90000"/>
          </a:bodyPr>
          <a:lstStyle/>
          <a:p>
            <a:endParaRPr lang="nl-NL"/>
          </a:p>
        </p:txBody>
      </p:sp>
      <p:sp>
        <p:nvSpPr>
          <p:cNvPr id="3" name="Tijdelijke aanduiding voor tekst 2">
            <a:extLst>
              <a:ext uri="{FF2B5EF4-FFF2-40B4-BE49-F238E27FC236}">
                <a16:creationId xmlns:a16="http://schemas.microsoft.com/office/drawing/2014/main" id="{9BA4A6CA-B313-E728-77B5-A9548AC3489E}"/>
              </a:ext>
            </a:extLst>
          </p:cNvPr>
          <p:cNvSpPr>
            <a:spLocks noGrp="1"/>
          </p:cNvSpPr>
          <p:nvPr>
            <p:ph type="body" idx="14"/>
          </p:nvPr>
        </p:nvSpPr>
        <p:spPr/>
        <p:txBody>
          <a:bodyPr>
            <a:normAutofit lnSpcReduction="10000"/>
          </a:bodyPr>
          <a:lstStyle/>
          <a:p>
            <a:endParaRPr lang="nl-NL"/>
          </a:p>
        </p:txBody>
      </p:sp>
      <p:sp>
        <p:nvSpPr>
          <p:cNvPr id="4" name="Tijdelijke aanduiding voor inhoud 3">
            <a:extLst>
              <a:ext uri="{FF2B5EF4-FFF2-40B4-BE49-F238E27FC236}">
                <a16:creationId xmlns:a16="http://schemas.microsoft.com/office/drawing/2014/main" id="{9849A721-EE60-987C-3C5A-67744C2F2E60}"/>
              </a:ext>
            </a:extLst>
          </p:cNvPr>
          <p:cNvSpPr>
            <a:spLocks noGrp="1"/>
          </p:cNvSpPr>
          <p:nvPr>
            <p:ph idx="1"/>
          </p:nvPr>
        </p:nvSpPr>
        <p:spPr/>
        <p:txBody>
          <a:bodyPr/>
          <a:lstStyle/>
          <a:p>
            <a:endParaRPr lang="nl-NL"/>
          </a:p>
        </p:txBody>
      </p:sp>
      <p:pic>
        <p:nvPicPr>
          <p:cNvPr id="6" name="Afbeelding 5">
            <a:extLst>
              <a:ext uri="{FF2B5EF4-FFF2-40B4-BE49-F238E27FC236}">
                <a16:creationId xmlns:a16="http://schemas.microsoft.com/office/drawing/2014/main" id="{7AA73A17-5B7E-579E-DFC0-1FF849BBC1B6}"/>
              </a:ext>
            </a:extLst>
          </p:cNvPr>
          <p:cNvPicPr>
            <a:picLocks noChangeAspect="1"/>
          </p:cNvPicPr>
          <p:nvPr/>
        </p:nvPicPr>
        <p:blipFill>
          <a:blip r:embed="rId2"/>
          <a:stretch>
            <a:fillRect/>
          </a:stretch>
        </p:blipFill>
        <p:spPr>
          <a:xfrm>
            <a:off x="0" y="-29818"/>
            <a:ext cx="9871225" cy="6887817"/>
          </a:xfrm>
          <a:prstGeom prst="rect">
            <a:avLst/>
          </a:prstGeom>
        </p:spPr>
      </p:pic>
      <p:sp>
        <p:nvSpPr>
          <p:cNvPr id="7" name="Rechthoek 6">
            <a:extLst>
              <a:ext uri="{FF2B5EF4-FFF2-40B4-BE49-F238E27FC236}">
                <a16:creationId xmlns:a16="http://schemas.microsoft.com/office/drawing/2014/main" id="{E64AB0B5-8DAC-1EE7-B7C3-5A8029C7D3F5}"/>
              </a:ext>
            </a:extLst>
          </p:cNvPr>
          <p:cNvSpPr/>
          <p:nvPr/>
        </p:nvSpPr>
        <p:spPr>
          <a:xfrm>
            <a:off x="223284" y="148856"/>
            <a:ext cx="8899451" cy="512032"/>
          </a:xfrm>
          <a:prstGeom prst="rect">
            <a:avLst/>
          </a:prstGeom>
          <a:solidFill>
            <a:srgbClr val="0049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B3F1C30D-B7DE-02E7-C848-539F882B6162}"/>
              </a:ext>
            </a:extLst>
          </p:cNvPr>
          <p:cNvPicPr>
            <a:picLocks noChangeAspect="1"/>
          </p:cNvPicPr>
          <p:nvPr/>
        </p:nvPicPr>
        <p:blipFill>
          <a:blip r:embed="rId3"/>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195934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813C3-C385-BFDE-2722-DDA90FD4314C}"/>
              </a:ext>
            </a:extLst>
          </p:cNvPr>
          <p:cNvSpPr>
            <a:spLocks noGrp="1"/>
          </p:cNvSpPr>
          <p:nvPr>
            <p:ph type="title"/>
          </p:nvPr>
        </p:nvSpPr>
        <p:spPr/>
        <p:txBody>
          <a:bodyPr>
            <a:normAutofit fontScale="90000"/>
          </a:bodyPr>
          <a:lstStyle/>
          <a:p>
            <a:r>
              <a:rPr lang="nl-NL" dirty="0"/>
              <a:t>How </a:t>
            </a:r>
            <a:r>
              <a:rPr lang="nl-NL" dirty="0" err="1"/>
              <a:t>to</a:t>
            </a:r>
            <a:r>
              <a:rPr lang="nl-NL" dirty="0"/>
              <a:t> present data?</a:t>
            </a:r>
          </a:p>
        </p:txBody>
      </p:sp>
      <p:sp>
        <p:nvSpPr>
          <p:cNvPr id="3" name="Tijdelijke aanduiding voor tekst 2">
            <a:extLst>
              <a:ext uri="{FF2B5EF4-FFF2-40B4-BE49-F238E27FC236}">
                <a16:creationId xmlns:a16="http://schemas.microsoft.com/office/drawing/2014/main" id="{9BA4A6CA-B313-E728-77B5-A9548AC3489E}"/>
              </a:ext>
            </a:extLst>
          </p:cNvPr>
          <p:cNvSpPr>
            <a:spLocks noGrp="1"/>
          </p:cNvSpPr>
          <p:nvPr>
            <p:ph type="body" idx="14"/>
          </p:nvPr>
        </p:nvSpPr>
        <p:spPr/>
        <p:txBody>
          <a:bodyPr>
            <a:normAutofit lnSpcReduction="10000"/>
          </a:bodyPr>
          <a:lstStyle/>
          <a:p>
            <a:endParaRPr lang="nl-NL"/>
          </a:p>
        </p:txBody>
      </p:sp>
      <p:sp>
        <p:nvSpPr>
          <p:cNvPr id="4" name="Tijdelijke aanduiding voor inhoud 3">
            <a:extLst>
              <a:ext uri="{FF2B5EF4-FFF2-40B4-BE49-F238E27FC236}">
                <a16:creationId xmlns:a16="http://schemas.microsoft.com/office/drawing/2014/main" id="{9849A721-EE60-987C-3C5A-67744C2F2E60}"/>
              </a:ext>
            </a:extLst>
          </p:cNvPr>
          <p:cNvSpPr>
            <a:spLocks noGrp="1"/>
          </p:cNvSpPr>
          <p:nvPr>
            <p:ph idx="1"/>
          </p:nvPr>
        </p:nvSpPr>
        <p:spPr>
          <a:xfrm>
            <a:off x="697992" y="2540177"/>
            <a:ext cx="7495031" cy="3988639"/>
          </a:xfrm>
        </p:spPr>
        <p:txBody>
          <a:bodyPr>
            <a:normAutofit/>
          </a:bodyPr>
          <a:lstStyle/>
          <a:p>
            <a:r>
              <a:rPr lang="en-US" b="1">
                <a:latin typeface="+mn-lt"/>
              </a:rPr>
              <a:t>Health</a:t>
            </a:r>
          </a:p>
          <a:p>
            <a:r>
              <a:rPr lang="en-US">
                <a:latin typeface="+mn-lt"/>
              </a:rPr>
              <a:t>Cycling is good for you! Riding a bicycle is a healthy, enjoyable, and low impact source of physical activity for all </a:t>
            </a:r>
            <a:r>
              <a:rPr lang="en-US" sz="1900">
                <a:latin typeface="+mn-lt"/>
              </a:rPr>
              <a:t>ages</a:t>
            </a:r>
            <a:r>
              <a:rPr lang="en-US">
                <a:latin typeface="+mn-lt"/>
              </a:rPr>
              <a:t> and abilities. Employees who cycle to work are less likely to call in sick. Cycling keeps you fit longer and your immune system strong. Not only is cycling beneficial for your physical health, but it can do wonders for your mental health as well. No matter the conditions, people will bike with others to various destinations as a method of social mobility. In conclusion, cycling contributes to a healthy lifestyle.</a:t>
            </a:r>
            <a:endParaRPr lang="nl-NL" dirty="0">
              <a:latin typeface="+mn-lt"/>
            </a:endParaRPr>
          </a:p>
        </p:txBody>
      </p:sp>
      <p:pic>
        <p:nvPicPr>
          <p:cNvPr id="5" name="Afbeelding 4">
            <a:extLst>
              <a:ext uri="{FF2B5EF4-FFF2-40B4-BE49-F238E27FC236}">
                <a16:creationId xmlns:a16="http://schemas.microsoft.com/office/drawing/2014/main" id="{AAE3EB36-80CD-80A2-541C-8C327B6267F9}"/>
              </a:ext>
            </a:extLst>
          </p:cNvPr>
          <p:cNvPicPr>
            <a:picLocks noChangeAspect="1"/>
          </p:cNvPicPr>
          <p:nvPr/>
        </p:nvPicPr>
        <p:blipFill>
          <a:blip r:embed="rId2"/>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1921815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813C3-C385-BFDE-2722-DDA90FD4314C}"/>
              </a:ext>
            </a:extLst>
          </p:cNvPr>
          <p:cNvSpPr>
            <a:spLocks noGrp="1"/>
          </p:cNvSpPr>
          <p:nvPr>
            <p:ph type="title"/>
          </p:nvPr>
        </p:nvSpPr>
        <p:spPr/>
        <p:txBody>
          <a:bodyPr>
            <a:normAutofit fontScale="90000"/>
          </a:bodyPr>
          <a:lstStyle/>
          <a:p>
            <a:endParaRPr lang="nl-NL"/>
          </a:p>
        </p:txBody>
      </p:sp>
      <p:sp>
        <p:nvSpPr>
          <p:cNvPr id="3" name="Tijdelijke aanduiding voor tekst 2">
            <a:extLst>
              <a:ext uri="{FF2B5EF4-FFF2-40B4-BE49-F238E27FC236}">
                <a16:creationId xmlns:a16="http://schemas.microsoft.com/office/drawing/2014/main" id="{9BA4A6CA-B313-E728-77B5-A9548AC3489E}"/>
              </a:ext>
            </a:extLst>
          </p:cNvPr>
          <p:cNvSpPr>
            <a:spLocks noGrp="1"/>
          </p:cNvSpPr>
          <p:nvPr>
            <p:ph type="body" idx="14"/>
          </p:nvPr>
        </p:nvSpPr>
        <p:spPr/>
        <p:txBody>
          <a:bodyPr>
            <a:normAutofit lnSpcReduction="10000"/>
          </a:bodyPr>
          <a:lstStyle/>
          <a:p>
            <a:endParaRPr lang="nl-NL"/>
          </a:p>
        </p:txBody>
      </p:sp>
      <p:sp>
        <p:nvSpPr>
          <p:cNvPr id="4" name="Tijdelijke aanduiding voor inhoud 3">
            <a:extLst>
              <a:ext uri="{FF2B5EF4-FFF2-40B4-BE49-F238E27FC236}">
                <a16:creationId xmlns:a16="http://schemas.microsoft.com/office/drawing/2014/main" id="{9849A721-EE60-987C-3C5A-67744C2F2E60}"/>
              </a:ext>
            </a:extLst>
          </p:cNvPr>
          <p:cNvSpPr>
            <a:spLocks noGrp="1"/>
          </p:cNvSpPr>
          <p:nvPr>
            <p:ph idx="1"/>
          </p:nvPr>
        </p:nvSpPr>
        <p:spPr/>
        <p:txBody>
          <a:bodyPr/>
          <a:lstStyle/>
          <a:p>
            <a:endParaRPr lang="nl-NL"/>
          </a:p>
        </p:txBody>
      </p:sp>
      <p:pic>
        <p:nvPicPr>
          <p:cNvPr id="6" name="Afbeelding 5">
            <a:extLst>
              <a:ext uri="{FF2B5EF4-FFF2-40B4-BE49-F238E27FC236}">
                <a16:creationId xmlns:a16="http://schemas.microsoft.com/office/drawing/2014/main" id="{E0BA2C5B-5F6E-F3A5-FFE2-89A7F96BA0AC}"/>
              </a:ext>
            </a:extLst>
          </p:cNvPr>
          <p:cNvPicPr>
            <a:picLocks noChangeAspect="1"/>
          </p:cNvPicPr>
          <p:nvPr/>
        </p:nvPicPr>
        <p:blipFill>
          <a:blip r:embed="rId2"/>
          <a:stretch>
            <a:fillRect/>
          </a:stretch>
        </p:blipFill>
        <p:spPr>
          <a:xfrm>
            <a:off x="0" y="-1"/>
            <a:ext cx="9886122" cy="6844239"/>
          </a:xfrm>
          <a:prstGeom prst="rect">
            <a:avLst/>
          </a:prstGeom>
        </p:spPr>
      </p:pic>
      <p:sp>
        <p:nvSpPr>
          <p:cNvPr id="7" name="Rechthoek 6">
            <a:extLst>
              <a:ext uri="{FF2B5EF4-FFF2-40B4-BE49-F238E27FC236}">
                <a16:creationId xmlns:a16="http://schemas.microsoft.com/office/drawing/2014/main" id="{FA3C654C-F3D6-57C1-388B-34D9B6AD50D5}"/>
              </a:ext>
            </a:extLst>
          </p:cNvPr>
          <p:cNvSpPr/>
          <p:nvPr/>
        </p:nvSpPr>
        <p:spPr>
          <a:xfrm>
            <a:off x="223284" y="148856"/>
            <a:ext cx="8899451" cy="512032"/>
          </a:xfrm>
          <a:prstGeom prst="rect">
            <a:avLst/>
          </a:prstGeom>
          <a:solidFill>
            <a:srgbClr val="0049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93730353-01E3-94AA-7A11-18F8E6194ED7}"/>
              </a:ext>
            </a:extLst>
          </p:cNvPr>
          <p:cNvPicPr>
            <a:picLocks noChangeAspect="1"/>
          </p:cNvPicPr>
          <p:nvPr/>
        </p:nvPicPr>
        <p:blipFill>
          <a:blip r:embed="rId3"/>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1986241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813C3-C385-BFDE-2722-DDA90FD4314C}"/>
              </a:ext>
            </a:extLst>
          </p:cNvPr>
          <p:cNvSpPr>
            <a:spLocks noGrp="1"/>
          </p:cNvSpPr>
          <p:nvPr>
            <p:ph type="title"/>
          </p:nvPr>
        </p:nvSpPr>
        <p:spPr/>
        <p:txBody>
          <a:bodyPr>
            <a:normAutofit fontScale="90000"/>
          </a:bodyPr>
          <a:lstStyle/>
          <a:p>
            <a:r>
              <a:rPr lang="nl-NL" dirty="0"/>
              <a:t>How </a:t>
            </a:r>
            <a:r>
              <a:rPr lang="nl-NL" dirty="0" err="1"/>
              <a:t>to</a:t>
            </a:r>
            <a:r>
              <a:rPr lang="nl-NL" dirty="0"/>
              <a:t> present data?</a:t>
            </a:r>
          </a:p>
        </p:txBody>
      </p:sp>
      <p:sp>
        <p:nvSpPr>
          <p:cNvPr id="3" name="Tijdelijke aanduiding voor tekst 2">
            <a:extLst>
              <a:ext uri="{FF2B5EF4-FFF2-40B4-BE49-F238E27FC236}">
                <a16:creationId xmlns:a16="http://schemas.microsoft.com/office/drawing/2014/main" id="{9BA4A6CA-B313-E728-77B5-A9548AC3489E}"/>
              </a:ext>
            </a:extLst>
          </p:cNvPr>
          <p:cNvSpPr>
            <a:spLocks noGrp="1"/>
          </p:cNvSpPr>
          <p:nvPr>
            <p:ph type="body" idx="14"/>
          </p:nvPr>
        </p:nvSpPr>
        <p:spPr/>
        <p:txBody>
          <a:bodyPr>
            <a:normAutofit lnSpcReduction="10000"/>
          </a:bodyPr>
          <a:lstStyle/>
          <a:p>
            <a:endParaRPr lang="nl-NL"/>
          </a:p>
        </p:txBody>
      </p:sp>
      <p:sp>
        <p:nvSpPr>
          <p:cNvPr id="4" name="Tijdelijke aanduiding voor inhoud 3">
            <a:extLst>
              <a:ext uri="{FF2B5EF4-FFF2-40B4-BE49-F238E27FC236}">
                <a16:creationId xmlns:a16="http://schemas.microsoft.com/office/drawing/2014/main" id="{9849A721-EE60-987C-3C5A-67744C2F2E60}"/>
              </a:ext>
            </a:extLst>
          </p:cNvPr>
          <p:cNvSpPr>
            <a:spLocks noGrp="1"/>
          </p:cNvSpPr>
          <p:nvPr>
            <p:ph idx="1"/>
          </p:nvPr>
        </p:nvSpPr>
        <p:spPr>
          <a:xfrm>
            <a:off x="697992" y="2540177"/>
            <a:ext cx="6589499" cy="2687605"/>
          </a:xfrm>
        </p:spPr>
        <p:txBody>
          <a:bodyPr>
            <a:normAutofit/>
          </a:bodyPr>
          <a:lstStyle/>
          <a:p>
            <a:r>
              <a:rPr lang="en-US" b="1" dirty="0">
                <a:latin typeface="+mn-lt"/>
              </a:rPr>
              <a:t>Happiness</a:t>
            </a:r>
          </a:p>
          <a:p>
            <a:r>
              <a:rPr lang="en-US" dirty="0">
                <a:latin typeface="+mn-lt"/>
              </a:rPr>
              <a:t>People who cycle regularly associate cycling with happiness. Cycling encourages social interactions between different road users. It improves mental health, well-being, and helps reduce stress. Cycling is associated with convenience, independence, and flexibility.</a:t>
            </a:r>
            <a:endParaRPr lang="nl-NL" dirty="0">
              <a:latin typeface="+mn-lt"/>
            </a:endParaRPr>
          </a:p>
        </p:txBody>
      </p:sp>
      <p:pic>
        <p:nvPicPr>
          <p:cNvPr id="5" name="Afbeelding 4">
            <a:extLst>
              <a:ext uri="{FF2B5EF4-FFF2-40B4-BE49-F238E27FC236}">
                <a16:creationId xmlns:a16="http://schemas.microsoft.com/office/drawing/2014/main" id="{941540DD-DB85-9C68-8F21-12020AC29798}"/>
              </a:ext>
            </a:extLst>
          </p:cNvPr>
          <p:cNvPicPr>
            <a:picLocks noChangeAspect="1"/>
          </p:cNvPicPr>
          <p:nvPr/>
        </p:nvPicPr>
        <p:blipFill>
          <a:blip r:embed="rId2"/>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3621905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813C3-C385-BFDE-2722-DDA90FD4314C}"/>
              </a:ext>
            </a:extLst>
          </p:cNvPr>
          <p:cNvSpPr>
            <a:spLocks noGrp="1"/>
          </p:cNvSpPr>
          <p:nvPr>
            <p:ph type="title"/>
          </p:nvPr>
        </p:nvSpPr>
        <p:spPr/>
        <p:txBody>
          <a:bodyPr>
            <a:normAutofit fontScale="90000"/>
          </a:bodyPr>
          <a:lstStyle/>
          <a:p>
            <a:endParaRPr lang="nl-NL"/>
          </a:p>
        </p:txBody>
      </p:sp>
      <p:sp>
        <p:nvSpPr>
          <p:cNvPr id="3" name="Tijdelijke aanduiding voor tekst 2">
            <a:extLst>
              <a:ext uri="{FF2B5EF4-FFF2-40B4-BE49-F238E27FC236}">
                <a16:creationId xmlns:a16="http://schemas.microsoft.com/office/drawing/2014/main" id="{9BA4A6CA-B313-E728-77B5-A9548AC3489E}"/>
              </a:ext>
            </a:extLst>
          </p:cNvPr>
          <p:cNvSpPr>
            <a:spLocks noGrp="1"/>
          </p:cNvSpPr>
          <p:nvPr>
            <p:ph type="body" idx="14"/>
          </p:nvPr>
        </p:nvSpPr>
        <p:spPr/>
        <p:txBody>
          <a:bodyPr>
            <a:normAutofit lnSpcReduction="10000"/>
          </a:bodyPr>
          <a:lstStyle/>
          <a:p>
            <a:endParaRPr lang="nl-NL"/>
          </a:p>
        </p:txBody>
      </p:sp>
      <p:sp>
        <p:nvSpPr>
          <p:cNvPr id="4" name="Tijdelijke aanduiding voor inhoud 3">
            <a:extLst>
              <a:ext uri="{FF2B5EF4-FFF2-40B4-BE49-F238E27FC236}">
                <a16:creationId xmlns:a16="http://schemas.microsoft.com/office/drawing/2014/main" id="{9849A721-EE60-987C-3C5A-67744C2F2E60}"/>
              </a:ext>
            </a:extLst>
          </p:cNvPr>
          <p:cNvSpPr>
            <a:spLocks noGrp="1"/>
          </p:cNvSpPr>
          <p:nvPr>
            <p:ph idx="1"/>
          </p:nvPr>
        </p:nvSpPr>
        <p:spPr/>
        <p:txBody>
          <a:bodyPr/>
          <a:lstStyle/>
          <a:p>
            <a:endParaRPr lang="nl-NL"/>
          </a:p>
        </p:txBody>
      </p:sp>
      <p:pic>
        <p:nvPicPr>
          <p:cNvPr id="6" name="Afbeelding 5">
            <a:extLst>
              <a:ext uri="{FF2B5EF4-FFF2-40B4-BE49-F238E27FC236}">
                <a16:creationId xmlns:a16="http://schemas.microsoft.com/office/drawing/2014/main" id="{F7C40C5B-C50A-7E10-0C5B-08B5A91AF278}"/>
              </a:ext>
            </a:extLst>
          </p:cNvPr>
          <p:cNvPicPr>
            <a:picLocks noChangeAspect="1"/>
          </p:cNvPicPr>
          <p:nvPr/>
        </p:nvPicPr>
        <p:blipFill>
          <a:blip r:embed="rId2"/>
          <a:stretch>
            <a:fillRect/>
          </a:stretch>
        </p:blipFill>
        <p:spPr>
          <a:xfrm>
            <a:off x="0" y="-14775"/>
            <a:ext cx="9939130" cy="6882768"/>
          </a:xfrm>
          <a:prstGeom prst="rect">
            <a:avLst/>
          </a:prstGeom>
        </p:spPr>
      </p:pic>
      <p:sp>
        <p:nvSpPr>
          <p:cNvPr id="7" name="Rechthoek 6">
            <a:extLst>
              <a:ext uri="{FF2B5EF4-FFF2-40B4-BE49-F238E27FC236}">
                <a16:creationId xmlns:a16="http://schemas.microsoft.com/office/drawing/2014/main" id="{4E8F3E68-0360-CFA8-7C23-C9C2D03AF836}"/>
              </a:ext>
            </a:extLst>
          </p:cNvPr>
          <p:cNvSpPr/>
          <p:nvPr/>
        </p:nvSpPr>
        <p:spPr>
          <a:xfrm>
            <a:off x="223284" y="148856"/>
            <a:ext cx="8899451" cy="512032"/>
          </a:xfrm>
          <a:prstGeom prst="rect">
            <a:avLst/>
          </a:prstGeom>
          <a:solidFill>
            <a:srgbClr val="0049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CB239239-BAD0-914D-51CE-037D1A2094C6}"/>
              </a:ext>
            </a:extLst>
          </p:cNvPr>
          <p:cNvPicPr>
            <a:picLocks noChangeAspect="1"/>
          </p:cNvPicPr>
          <p:nvPr/>
        </p:nvPicPr>
        <p:blipFill>
          <a:blip r:embed="rId3"/>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1099971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B4F97673-60C9-96FA-48A9-F51CA9F5C0F6}"/>
              </a:ext>
            </a:extLst>
          </p:cNvPr>
          <p:cNvSpPr/>
          <p:nvPr/>
        </p:nvSpPr>
        <p:spPr>
          <a:xfrm>
            <a:off x="0" y="0"/>
            <a:ext cx="12192000" cy="6943103"/>
          </a:xfrm>
          <a:prstGeom prst="rect">
            <a:avLst/>
          </a:prstGeom>
          <a:solidFill>
            <a:srgbClr val="0969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sp>
        <p:nvSpPr>
          <p:cNvPr id="2" name="Tekstvak 1">
            <a:extLst>
              <a:ext uri="{FF2B5EF4-FFF2-40B4-BE49-F238E27FC236}">
                <a16:creationId xmlns:a16="http://schemas.microsoft.com/office/drawing/2014/main" id="{CBE3EC1C-D0A8-1A7C-7BDD-6A69811F93C2}"/>
              </a:ext>
            </a:extLst>
          </p:cNvPr>
          <p:cNvSpPr txBox="1"/>
          <p:nvPr/>
        </p:nvSpPr>
        <p:spPr>
          <a:xfrm>
            <a:off x="3189768" y="118987"/>
            <a:ext cx="8591106" cy="5447645"/>
          </a:xfrm>
          <a:prstGeom prst="rect">
            <a:avLst/>
          </a:prstGeom>
          <a:noFill/>
        </p:spPr>
        <p:txBody>
          <a:bodyPr wrap="square">
            <a:spAutoFit/>
          </a:bodyPr>
          <a:lstStyle/>
          <a:p>
            <a:pPr algn="ctr"/>
            <a:r>
              <a:rPr lang="en-US" sz="3600" b="1" dirty="0">
                <a:solidFill>
                  <a:schemeClr val="bg1"/>
                </a:solidFill>
                <a:latin typeface="+mj-lt"/>
              </a:rPr>
              <a:t>A STRONG WORLDWIDE NETWORK </a:t>
            </a:r>
          </a:p>
          <a:p>
            <a:pPr algn="ctr"/>
            <a:r>
              <a:rPr lang="en-US" b="1" dirty="0">
                <a:solidFill>
                  <a:schemeClr val="bg1"/>
                </a:solidFill>
                <a:latin typeface="+mj-lt"/>
              </a:rPr>
              <a:t>MORE THAN 3.500 CAPITALS, CITIES AND REGIONS OF SPORT</a:t>
            </a:r>
          </a:p>
          <a:p>
            <a:endParaRPr lang="en-US" sz="2400" b="1" dirty="0">
              <a:solidFill>
                <a:schemeClr val="bg1"/>
              </a:solidFill>
              <a:latin typeface="+mj-lt"/>
            </a:endParaRPr>
          </a:p>
          <a:p>
            <a:pPr marL="342900" indent="-342900">
              <a:buFont typeface="Arial" panose="020B0604020202020204" pitchFamily="34" charset="0"/>
              <a:buChar char="•"/>
            </a:pPr>
            <a:endParaRPr lang="en-US" sz="2100" b="1" dirty="0">
              <a:solidFill>
                <a:schemeClr val="bg1"/>
              </a:solidFill>
              <a:latin typeface="+mj-lt"/>
            </a:endParaRPr>
          </a:p>
          <a:p>
            <a:pPr marL="342900" indent="-342900">
              <a:buFont typeface="Arial" panose="020B0604020202020204" pitchFamily="34" charset="0"/>
              <a:buChar char="•"/>
            </a:pPr>
            <a:r>
              <a:rPr lang="en-US" sz="2100" b="1" dirty="0">
                <a:solidFill>
                  <a:schemeClr val="bg1"/>
                </a:solidFill>
              </a:rPr>
              <a:t>Awareness</a:t>
            </a:r>
            <a:r>
              <a:rPr lang="en-US" sz="2100" dirty="0">
                <a:solidFill>
                  <a:schemeClr val="bg1"/>
                </a:solidFill>
              </a:rPr>
              <a:t> </a:t>
            </a:r>
            <a:r>
              <a:rPr lang="en-US" sz="2100" dirty="0">
                <a:solidFill>
                  <a:schemeClr val="bg1"/>
                </a:solidFill>
                <a:latin typeface="+mj-lt"/>
              </a:rPr>
              <a:t>at an integrated level: Sport and health in all policies: local, regional, (inter)national;</a:t>
            </a:r>
          </a:p>
          <a:p>
            <a:pPr marL="342900" indent="-342900">
              <a:buFont typeface="Arial" panose="020B0604020202020204" pitchFamily="34" charset="0"/>
              <a:buChar char="•"/>
            </a:pPr>
            <a:endParaRPr lang="en-US" sz="1200" dirty="0">
              <a:solidFill>
                <a:schemeClr val="bg1"/>
              </a:solidFill>
            </a:endParaRPr>
          </a:p>
          <a:p>
            <a:pPr marL="342900" indent="-342900">
              <a:buFont typeface="Arial" panose="020B0604020202020204" pitchFamily="34" charset="0"/>
              <a:buChar char="•"/>
            </a:pPr>
            <a:r>
              <a:rPr lang="en-US" sz="2100" b="1" dirty="0">
                <a:solidFill>
                  <a:schemeClr val="bg1"/>
                </a:solidFill>
              </a:rPr>
              <a:t>Capacity building: </a:t>
            </a:r>
            <a:r>
              <a:rPr lang="en-US" sz="2100" dirty="0">
                <a:solidFill>
                  <a:schemeClr val="bg1"/>
                </a:solidFill>
                <a:latin typeface="+mj-lt"/>
              </a:rPr>
              <a:t>creating strong organizations;</a:t>
            </a:r>
          </a:p>
          <a:p>
            <a:pPr marL="342900" indent="-342900">
              <a:buFont typeface="Arial" panose="020B0604020202020204" pitchFamily="34" charset="0"/>
              <a:buChar char="•"/>
            </a:pPr>
            <a:endParaRPr lang="en-US" sz="1200" dirty="0">
              <a:solidFill>
                <a:schemeClr val="bg1"/>
              </a:solidFill>
            </a:endParaRPr>
          </a:p>
          <a:p>
            <a:pPr marL="342900" indent="-342900">
              <a:buFont typeface="Arial" panose="020B0604020202020204" pitchFamily="34" charset="0"/>
              <a:buChar char="•"/>
            </a:pPr>
            <a:r>
              <a:rPr lang="en-US" sz="2100" b="1" dirty="0">
                <a:solidFill>
                  <a:schemeClr val="bg1"/>
                </a:solidFill>
              </a:rPr>
              <a:t>Knowledge sharing </a:t>
            </a:r>
            <a:r>
              <a:rPr lang="en-US" sz="2100" dirty="0">
                <a:solidFill>
                  <a:schemeClr val="bg1"/>
                </a:solidFill>
                <a:latin typeface="+mj-lt"/>
              </a:rPr>
              <a:t>between municipalities, regions and municipal umbrella organizations at (inter)national level</a:t>
            </a:r>
          </a:p>
          <a:p>
            <a:pPr marL="342900" indent="-342900">
              <a:buFont typeface="Arial" panose="020B0604020202020204" pitchFamily="34" charset="0"/>
              <a:buChar char="•"/>
            </a:pPr>
            <a:endParaRPr lang="en-US" sz="1200" dirty="0">
              <a:solidFill>
                <a:schemeClr val="bg1"/>
              </a:solidFill>
            </a:endParaRPr>
          </a:p>
          <a:p>
            <a:pPr marL="342900" indent="-342900">
              <a:buFont typeface="Arial" panose="020B0604020202020204" pitchFamily="34" charset="0"/>
              <a:buChar char="•"/>
            </a:pPr>
            <a:r>
              <a:rPr lang="en-US" sz="2100" b="1" dirty="0">
                <a:solidFill>
                  <a:schemeClr val="bg1"/>
                </a:solidFill>
              </a:rPr>
              <a:t>Good examples </a:t>
            </a:r>
            <a:r>
              <a:rPr lang="en-US" sz="2100" dirty="0">
                <a:solidFill>
                  <a:schemeClr val="bg1"/>
                </a:solidFill>
                <a:latin typeface="+mj-lt"/>
              </a:rPr>
              <a:t>with evidence-based interventions;</a:t>
            </a:r>
          </a:p>
          <a:p>
            <a:pPr marL="342900" indent="-342900">
              <a:buFont typeface="Arial" panose="020B0604020202020204" pitchFamily="34" charset="0"/>
              <a:buChar char="•"/>
            </a:pPr>
            <a:endParaRPr lang="en-US" sz="1200" dirty="0">
              <a:solidFill>
                <a:schemeClr val="bg1"/>
              </a:solidFill>
            </a:endParaRPr>
          </a:p>
          <a:p>
            <a:pPr marL="342900" indent="-342900">
              <a:buFont typeface="Arial" panose="020B0604020202020204" pitchFamily="34" charset="0"/>
              <a:buChar char="•"/>
            </a:pPr>
            <a:r>
              <a:rPr lang="en-US" sz="2100" b="1" dirty="0">
                <a:solidFill>
                  <a:schemeClr val="bg1"/>
                </a:solidFill>
              </a:rPr>
              <a:t>Based on data: </a:t>
            </a:r>
            <a:r>
              <a:rPr lang="en-US" sz="2100" dirty="0">
                <a:solidFill>
                  <a:schemeClr val="bg1"/>
                </a:solidFill>
                <a:latin typeface="+mj-lt"/>
              </a:rPr>
              <a:t>for measuring Social Return on Investment and monitoring</a:t>
            </a:r>
          </a:p>
          <a:p>
            <a:pPr marL="342900" indent="-342900">
              <a:buFont typeface="Arial" panose="020B0604020202020204" pitchFamily="34" charset="0"/>
              <a:buChar char="•"/>
            </a:pPr>
            <a:endParaRPr lang="en-US" sz="1200" dirty="0">
              <a:solidFill>
                <a:schemeClr val="bg1"/>
              </a:solidFill>
            </a:endParaRPr>
          </a:p>
          <a:p>
            <a:pPr marL="342900" indent="-342900">
              <a:buFont typeface="Arial" panose="020B0604020202020204" pitchFamily="34" charset="0"/>
              <a:buChar char="•"/>
            </a:pPr>
            <a:r>
              <a:rPr lang="en-US" sz="2100" b="1" dirty="0">
                <a:solidFill>
                  <a:schemeClr val="bg1"/>
                </a:solidFill>
              </a:rPr>
              <a:t>Customization: </a:t>
            </a:r>
            <a:r>
              <a:rPr lang="en-US" sz="2100" dirty="0">
                <a:solidFill>
                  <a:schemeClr val="bg1"/>
                </a:solidFill>
                <a:latin typeface="+mj-lt"/>
              </a:rPr>
              <a:t>Policy problems are complex and differ per neighborhood, municipality, province, region or country. </a:t>
            </a:r>
          </a:p>
        </p:txBody>
      </p:sp>
      <p:cxnSp>
        <p:nvCxnSpPr>
          <p:cNvPr id="7" name="Rechte verbindingslijn 6">
            <a:extLst>
              <a:ext uri="{FF2B5EF4-FFF2-40B4-BE49-F238E27FC236}">
                <a16:creationId xmlns:a16="http://schemas.microsoft.com/office/drawing/2014/main" id="{B84189DF-49AA-8DF2-4BC1-744F45E5E2B8}"/>
              </a:ext>
            </a:extLst>
          </p:cNvPr>
          <p:cNvCxnSpPr>
            <a:cxnSpLocks/>
          </p:cNvCxnSpPr>
          <p:nvPr/>
        </p:nvCxnSpPr>
        <p:spPr>
          <a:xfrm>
            <a:off x="3519601" y="1241381"/>
            <a:ext cx="825413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B3AB46BE-22A2-F49B-F611-5C0443620B35}"/>
              </a:ext>
            </a:extLst>
          </p:cNvPr>
          <p:cNvPicPr>
            <a:picLocks noChangeAspect="1"/>
          </p:cNvPicPr>
          <p:nvPr/>
        </p:nvPicPr>
        <p:blipFill rotWithShape="1">
          <a:blip r:embed="rId2"/>
          <a:srcRect b="8704"/>
          <a:stretch/>
        </p:blipFill>
        <p:spPr>
          <a:xfrm>
            <a:off x="188633" y="1241381"/>
            <a:ext cx="2812503" cy="3996517"/>
          </a:xfrm>
          <a:prstGeom prst="rect">
            <a:avLst/>
          </a:prstGeom>
        </p:spPr>
      </p:pic>
      <p:pic>
        <p:nvPicPr>
          <p:cNvPr id="22" name="Afbeelding 21">
            <a:extLst>
              <a:ext uri="{FF2B5EF4-FFF2-40B4-BE49-F238E27FC236}">
                <a16:creationId xmlns:a16="http://schemas.microsoft.com/office/drawing/2014/main" id="{85140430-77DC-B15A-CB0A-561FC27A4DAB}"/>
              </a:ext>
            </a:extLst>
          </p:cNvPr>
          <p:cNvPicPr>
            <a:picLocks noChangeAspect="1"/>
          </p:cNvPicPr>
          <p:nvPr/>
        </p:nvPicPr>
        <p:blipFill>
          <a:blip r:embed="rId3"/>
          <a:stretch>
            <a:fillRect/>
          </a:stretch>
        </p:blipFill>
        <p:spPr>
          <a:xfrm>
            <a:off x="0" y="5876303"/>
            <a:ext cx="12192000" cy="1066800"/>
          </a:xfrm>
          <a:prstGeom prst="rect">
            <a:avLst/>
          </a:prstGeom>
        </p:spPr>
      </p:pic>
    </p:spTree>
    <p:extLst>
      <p:ext uri="{BB962C8B-B14F-4D97-AF65-F5344CB8AC3E}">
        <p14:creationId xmlns:p14="http://schemas.microsoft.com/office/powerpoint/2010/main" val="300140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813C3-C385-BFDE-2722-DDA90FD4314C}"/>
              </a:ext>
            </a:extLst>
          </p:cNvPr>
          <p:cNvSpPr>
            <a:spLocks noGrp="1"/>
          </p:cNvSpPr>
          <p:nvPr>
            <p:ph type="title"/>
          </p:nvPr>
        </p:nvSpPr>
        <p:spPr/>
        <p:txBody>
          <a:bodyPr>
            <a:normAutofit fontScale="90000"/>
          </a:bodyPr>
          <a:lstStyle/>
          <a:p>
            <a:r>
              <a:rPr lang="nl-NL" dirty="0"/>
              <a:t>How </a:t>
            </a:r>
            <a:r>
              <a:rPr lang="nl-NL" dirty="0" err="1"/>
              <a:t>to</a:t>
            </a:r>
            <a:r>
              <a:rPr lang="nl-NL" dirty="0"/>
              <a:t> present data?</a:t>
            </a:r>
          </a:p>
        </p:txBody>
      </p:sp>
      <p:sp>
        <p:nvSpPr>
          <p:cNvPr id="3" name="Tijdelijke aanduiding voor tekst 2">
            <a:extLst>
              <a:ext uri="{FF2B5EF4-FFF2-40B4-BE49-F238E27FC236}">
                <a16:creationId xmlns:a16="http://schemas.microsoft.com/office/drawing/2014/main" id="{9BA4A6CA-B313-E728-77B5-A9548AC3489E}"/>
              </a:ext>
            </a:extLst>
          </p:cNvPr>
          <p:cNvSpPr>
            <a:spLocks noGrp="1"/>
          </p:cNvSpPr>
          <p:nvPr>
            <p:ph type="body" idx="14"/>
          </p:nvPr>
        </p:nvSpPr>
        <p:spPr/>
        <p:txBody>
          <a:bodyPr>
            <a:normAutofit lnSpcReduction="10000"/>
          </a:bodyPr>
          <a:lstStyle/>
          <a:p>
            <a:endParaRPr lang="nl-NL"/>
          </a:p>
        </p:txBody>
      </p:sp>
      <p:sp>
        <p:nvSpPr>
          <p:cNvPr id="4" name="Tijdelijke aanduiding voor inhoud 3">
            <a:extLst>
              <a:ext uri="{FF2B5EF4-FFF2-40B4-BE49-F238E27FC236}">
                <a16:creationId xmlns:a16="http://schemas.microsoft.com/office/drawing/2014/main" id="{9849A721-EE60-987C-3C5A-67744C2F2E60}"/>
              </a:ext>
            </a:extLst>
          </p:cNvPr>
          <p:cNvSpPr>
            <a:spLocks noGrp="1"/>
          </p:cNvSpPr>
          <p:nvPr>
            <p:ph idx="1"/>
          </p:nvPr>
        </p:nvSpPr>
        <p:spPr>
          <a:xfrm>
            <a:off x="697992" y="2540177"/>
            <a:ext cx="6718807" cy="2678368"/>
          </a:xfrm>
        </p:spPr>
        <p:txBody>
          <a:bodyPr>
            <a:normAutofit/>
          </a:bodyPr>
          <a:lstStyle/>
          <a:p>
            <a:r>
              <a:rPr lang="en-US" b="1" dirty="0">
                <a:latin typeface="+mn-lt"/>
              </a:rPr>
              <a:t>Accessibility</a:t>
            </a:r>
          </a:p>
          <a:p>
            <a:r>
              <a:rPr lang="en-US" dirty="0">
                <a:latin typeface="+mn-lt"/>
              </a:rPr>
              <a:t>Cities are struggling for space. As the number of residents continually grows, there is increasing competition for a limited amount of public space. Since bicycles take up less space than a car, replacing cars with bicycles frees up space in order to create more room for green space and for people to meet each other.</a:t>
            </a:r>
            <a:endParaRPr lang="nl-NL" dirty="0">
              <a:latin typeface="+mn-lt"/>
            </a:endParaRPr>
          </a:p>
        </p:txBody>
      </p:sp>
      <p:pic>
        <p:nvPicPr>
          <p:cNvPr id="5" name="Afbeelding 4">
            <a:extLst>
              <a:ext uri="{FF2B5EF4-FFF2-40B4-BE49-F238E27FC236}">
                <a16:creationId xmlns:a16="http://schemas.microsoft.com/office/drawing/2014/main" id="{9E49493B-039A-3050-9CD3-152E810B6727}"/>
              </a:ext>
            </a:extLst>
          </p:cNvPr>
          <p:cNvPicPr>
            <a:picLocks noChangeAspect="1"/>
          </p:cNvPicPr>
          <p:nvPr/>
        </p:nvPicPr>
        <p:blipFill>
          <a:blip r:embed="rId2"/>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3127741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813C3-C385-BFDE-2722-DDA90FD4314C}"/>
              </a:ext>
            </a:extLst>
          </p:cNvPr>
          <p:cNvSpPr>
            <a:spLocks noGrp="1"/>
          </p:cNvSpPr>
          <p:nvPr>
            <p:ph type="title"/>
          </p:nvPr>
        </p:nvSpPr>
        <p:spPr/>
        <p:txBody>
          <a:bodyPr>
            <a:normAutofit fontScale="90000"/>
          </a:bodyPr>
          <a:lstStyle/>
          <a:p>
            <a:endParaRPr lang="nl-NL"/>
          </a:p>
        </p:txBody>
      </p:sp>
      <p:sp>
        <p:nvSpPr>
          <p:cNvPr id="3" name="Tijdelijke aanduiding voor tekst 2">
            <a:extLst>
              <a:ext uri="{FF2B5EF4-FFF2-40B4-BE49-F238E27FC236}">
                <a16:creationId xmlns:a16="http://schemas.microsoft.com/office/drawing/2014/main" id="{9BA4A6CA-B313-E728-77B5-A9548AC3489E}"/>
              </a:ext>
            </a:extLst>
          </p:cNvPr>
          <p:cNvSpPr>
            <a:spLocks noGrp="1"/>
          </p:cNvSpPr>
          <p:nvPr>
            <p:ph type="body" idx="14"/>
          </p:nvPr>
        </p:nvSpPr>
        <p:spPr/>
        <p:txBody>
          <a:bodyPr>
            <a:normAutofit lnSpcReduction="10000"/>
          </a:bodyPr>
          <a:lstStyle/>
          <a:p>
            <a:endParaRPr lang="nl-NL"/>
          </a:p>
        </p:txBody>
      </p:sp>
      <p:sp>
        <p:nvSpPr>
          <p:cNvPr id="4" name="Tijdelijke aanduiding voor inhoud 3">
            <a:extLst>
              <a:ext uri="{FF2B5EF4-FFF2-40B4-BE49-F238E27FC236}">
                <a16:creationId xmlns:a16="http://schemas.microsoft.com/office/drawing/2014/main" id="{9849A721-EE60-987C-3C5A-67744C2F2E60}"/>
              </a:ext>
            </a:extLst>
          </p:cNvPr>
          <p:cNvSpPr>
            <a:spLocks noGrp="1"/>
          </p:cNvSpPr>
          <p:nvPr>
            <p:ph idx="1"/>
          </p:nvPr>
        </p:nvSpPr>
        <p:spPr/>
        <p:txBody>
          <a:bodyPr/>
          <a:lstStyle/>
          <a:p>
            <a:endParaRPr lang="nl-NL"/>
          </a:p>
        </p:txBody>
      </p:sp>
      <p:pic>
        <p:nvPicPr>
          <p:cNvPr id="6" name="Afbeelding 5">
            <a:extLst>
              <a:ext uri="{FF2B5EF4-FFF2-40B4-BE49-F238E27FC236}">
                <a16:creationId xmlns:a16="http://schemas.microsoft.com/office/drawing/2014/main" id="{6067D2BB-CDC8-DC6C-38DB-5C38C0876C88}"/>
              </a:ext>
            </a:extLst>
          </p:cNvPr>
          <p:cNvPicPr>
            <a:picLocks noChangeAspect="1"/>
          </p:cNvPicPr>
          <p:nvPr/>
        </p:nvPicPr>
        <p:blipFill>
          <a:blip r:embed="rId2"/>
          <a:stretch>
            <a:fillRect/>
          </a:stretch>
        </p:blipFill>
        <p:spPr>
          <a:xfrm>
            <a:off x="0" y="-33826"/>
            <a:ext cx="9886205" cy="6891826"/>
          </a:xfrm>
          <a:prstGeom prst="rect">
            <a:avLst/>
          </a:prstGeom>
        </p:spPr>
      </p:pic>
      <p:sp>
        <p:nvSpPr>
          <p:cNvPr id="7" name="Rechthoek 6">
            <a:extLst>
              <a:ext uri="{FF2B5EF4-FFF2-40B4-BE49-F238E27FC236}">
                <a16:creationId xmlns:a16="http://schemas.microsoft.com/office/drawing/2014/main" id="{3378DE63-30A1-CF0E-3CC0-52F776CE46B3}"/>
              </a:ext>
            </a:extLst>
          </p:cNvPr>
          <p:cNvSpPr/>
          <p:nvPr/>
        </p:nvSpPr>
        <p:spPr>
          <a:xfrm>
            <a:off x="223284" y="148856"/>
            <a:ext cx="8899451" cy="512032"/>
          </a:xfrm>
          <a:prstGeom prst="rect">
            <a:avLst/>
          </a:prstGeom>
          <a:solidFill>
            <a:srgbClr val="0049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0207CB5A-09F7-4704-78E1-605F1205F13B}"/>
              </a:ext>
            </a:extLst>
          </p:cNvPr>
          <p:cNvPicPr>
            <a:picLocks noChangeAspect="1"/>
          </p:cNvPicPr>
          <p:nvPr/>
        </p:nvPicPr>
        <p:blipFill>
          <a:blip r:embed="rId3"/>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44132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813C3-C385-BFDE-2722-DDA90FD4314C}"/>
              </a:ext>
            </a:extLst>
          </p:cNvPr>
          <p:cNvSpPr>
            <a:spLocks noGrp="1"/>
          </p:cNvSpPr>
          <p:nvPr>
            <p:ph type="title"/>
          </p:nvPr>
        </p:nvSpPr>
        <p:spPr/>
        <p:txBody>
          <a:bodyPr>
            <a:normAutofit fontScale="90000"/>
          </a:bodyPr>
          <a:lstStyle/>
          <a:p>
            <a:r>
              <a:rPr lang="nl-NL" dirty="0"/>
              <a:t>How </a:t>
            </a:r>
            <a:r>
              <a:rPr lang="nl-NL" dirty="0" err="1"/>
              <a:t>to</a:t>
            </a:r>
            <a:r>
              <a:rPr lang="nl-NL" dirty="0"/>
              <a:t> present data?</a:t>
            </a:r>
          </a:p>
        </p:txBody>
      </p:sp>
      <p:sp>
        <p:nvSpPr>
          <p:cNvPr id="3" name="Tijdelijke aanduiding voor tekst 2">
            <a:extLst>
              <a:ext uri="{FF2B5EF4-FFF2-40B4-BE49-F238E27FC236}">
                <a16:creationId xmlns:a16="http://schemas.microsoft.com/office/drawing/2014/main" id="{9BA4A6CA-B313-E728-77B5-A9548AC3489E}"/>
              </a:ext>
            </a:extLst>
          </p:cNvPr>
          <p:cNvSpPr>
            <a:spLocks noGrp="1"/>
          </p:cNvSpPr>
          <p:nvPr>
            <p:ph type="body" idx="14"/>
          </p:nvPr>
        </p:nvSpPr>
        <p:spPr/>
        <p:txBody>
          <a:bodyPr>
            <a:normAutofit lnSpcReduction="10000"/>
          </a:bodyPr>
          <a:lstStyle/>
          <a:p>
            <a:endParaRPr lang="nl-NL"/>
          </a:p>
        </p:txBody>
      </p:sp>
      <p:sp>
        <p:nvSpPr>
          <p:cNvPr id="4" name="Tijdelijke aanduiding voor inhoud 3">
            <a:extLst>
              <a:ext uri="{FF2B5EF4-FFF2-40B4-BE49-F238E27FC236}">
                <a16:creationId xmlns:a16="http://schemas.microsoft.com/office/drawing/2014/main" id="{9849A721-EE60-987C-3C5A-67744C2F2E60}"/>
              </a:ext>
            </a:extLst>
          </p:cNvPr>
          <p:cNvSpPr>
            <a:spLocks noGrp="1"/>
          </p:cNvSpPr>
          <p:nvPr>
            <p:ph idx="1"/>
          </p:nvPr>
        </p:nvSpPr>
        <p:spPr>
          <a:xfrm>
            <a:off x="697993" y="2540177"/>
            <a:ext cx="6035316" cy="2056761"/>
          </a:xfrm>
        </p:spPr>
        <p:txBody>
          <a:bodyPr>
            <a:normAutofit/>
          </a:bodyPr>
          <a:lstStyle/>
          <a:p>
            <a:r>
              <a:rPr lang="en-US" b="1" dirty="0">
                <a:latin typeface="+mn-lt"/>
              </a:rPr>
              <a:t>Safety</a:t>
            </a:r>
          </a:p>
          <a:p>
            <a:r>
              <a:rPr lang="en-US" dirty="0">
                <a:latin typeface="+mn-lt"/>
              </a:rPr>
              <a:t>Policies that improve the safety of walking and cycling create cities safer for pedestrians and cyclists, but more broadly for all road users. Statistically, cyclists are less likely to cause deadly collisions.</a:t>
            </a:r>
            <a:endParaRPr lang="nl-NL" dirty="0">
              <a:latin typeface="+mn-lt"/>
            </a:endParaRPr>
          </a:p>
        </p:txBody>
      </p:sp>
      <p:pic>
        <p:nvPicPr>
          <p:cNvPr id="5" name="Afbeelding 4">
            <a:extLst>
              <a:ext uri="{FF2B5EF4-FFF2-40B4-BE49-F238E27FC236}">
                <a16:creationId xmlns:a16="http://schemas.microsoft.com/office/drawing/2014/main" id="{F261B58B-9284-0CFE-3814-46C10B156E26}"/>
              </a:ext>
            </a:extLst>
          </p:cNvPr>
          <p:cNvPicPr>
            <a:picLocks noChangeAspect="1"/>
          </p:cNvPicPr>
          <p:nvPr/>
        </p:nvPicPr>
        <p:blipFill>
          <a:blip r:embed="rId2"/>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2826506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813C3-C385-BFDE-2722-DDA90FD4314C}"/>
              </a:ext>
            </a:extLst>
          </p:cNvPr>
          <p:cNvSpPr>
            <a:spLocks noGrp="1"/>
          </p:cNvSpPr>
          <p:nvPr>
            <p:ph type="title"/>
          </p:nvPr>
        </p:nvSpPr>
        <p:spPr/>
        <p:txBody>
          <a:bodyPr>
            <a:normAutofit fontScale="90000"/>
          </a:bodyPr>
          <a:lstStyle/>
          <a:p>
            <a:endParaRPr lang="nl-NL"/>
          </a:p>
        </p:txBody>
      </p:sp>
      <p:sp>
        <p:nvSpPr>
          <p:cNvPr id="3" name="Tijdelijke aanduiding voor tekst 2">
            <a:extLst>
              <a:ext uri="{FF2B5EF4-FFF2-40B4-BE49-F238E27FC236}">
                <a16:creationId xmlns:a16="http://schemas.microsoft.com/office/drawing/2014/main" id="{9BA4A6CA-B313-E728-77B5-A9548AC3489E}"/>
              </a:ext>
            </a:extLst>
          </p:cNvPr>
          <p:cNvSpPr>
            <a:spLocks noGrp="1"/>
          </p:cNvSpPr>
          <p:nvPr>
            <p:ph type="body" idx="14"/>
          </p:nvPr>
        </p:nvSpPr>
        <p:spPr/>
        <p:txBody>
          <a:bodyPr>
            <a:normAutofit lnSpcReduction="10000"/>
          </a:bodyPr>
          <a:lstStyle/>
          <a:p>
            <a:endParaRPr lang="nl-NL"/>
          </a:p>
        </p:txBody>
      </p:sp>
      <p:sp>
        <p:nvSpPr>
          <p:cNvPr id="4" name="Tijdelijke aanduiding voor inhoud 3">
            <a:extLst>
              <a:ext uri="{FF2B5EF4-FFF2-40B4-BE49-F238E27FC236}">
                <a16:creationId xmlns:a16="http://schemas.microsoft.com/office/drawing/2014/main" id="{9849A721-EE60-987C-3C5A-67744C2F2E60}"/>
              </a:ext>
            </a:extLst>
          </p:cNvPr>
          <p:cNvSpPr>
            <a:spLocks noGrp="1"/>
          </p:cNvSpPr>
          <p:nvPr>
            <p:ph idx="1"/>
          </p:nvPr>
        </p:nvSpPr>
        <p:spPr/>
        <p:txBody>
          <a:bodyPr/>
          <a:lstStyle/>
          <a:p>
            <a:endParaRPr lang="nl-NL"/>
          </a:p>
        </p:txBody>
      </p:sp>
      <p:pic>
        <p:nvPicPr>
          <p:cNvPr id="6" name="Afbeelding 5">
            <a:extLst>
              <a:ext uri="{FF2B5EF4-FFF2-40B4-BE49-F238E27FC236}">
                <a16:creationId xmlns:a16="http://schemas.microsoft.com/office/drawing/2014/main" id="{5B9C76D9-E7F4-C4FB-D6D9-DD17A7E6480C}"/>
              </a:ext>
            </a:extLst>
          </p:cNvPr>
          <p:cNvPicPr>
            <a:picLocks noChangeAspect="1"/>
          </p:cNvPicPr>
          <p:nvPr/>
        </p:nvPicPr>
        <p:blipFill>
          <a:blip r:embed="rId2"/>
          <a:stretch>
            <a:fillRect/>
          </a:stretch>
        </p:blipFill>
        <p:spPr>
          <a:xfrm>
            <a:off x="0" y="-46527"/>
            <a:ext cx="9912626" cy="6920585"/>
          </a:xfrm>
          <a:prstGeom prst="rect">
            <a:avLst/>
          </a:prstGeom>
        </p:spPr>
      </p:pic>
      <p:sp>
        <p:nvSpPr>
          <p:cNvPr id="7" name="Rechthoek 6">
            <a:extLst>
              <a:ext uri="{FF2B5EF4-FFF2-40B4-BE49-F238E27FC236}">
                <a16:creationId xmlns:a16="http://schemas.microsoft.com/office/drawing/2014/main" id="{471F3B34-ABB7-852B-275C-23D6DB1908F3}"/>
              </a:ext>
            </a:extLst>
          </p:cNvPr>
          <p:cNvSpPr/>
          <p:nvPr/>
        </p:nvSpPr>
        <p:spPr>
          <a:xfrm>
            <a:off x="223284" y="148856"/>
            <a:ext cx="8899451" cy="512032"/>
          </a:xfrm>
          <a:prstGeom prst="rect">
            <a:avLst/>
          </a:prstGeom>
          <a:solidFill>
            <a:srgbClr val="0049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B0DA07A1-EB5C-A1C1-DEB0-0E76F124866D}"/>
              </a:ext>
            </a:extLst>
          </p:cNvPr>
          <p:cNvPicPr>
            <a:picLocks noChangeAspect="1"/>
          </p:cNvPicPr>
          <p:nvPr/>
        </p:nvPicPr>
        <p:blipFill>
          <a:blip r:embed="rId3"/>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1364519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813C3-C385-BFDE-2722-DDA90FD4314C}"/>
              </a:ext>
            </a:extLst>
          </p:cNvPr>
          <p:cNvSpPr>
            <a:spLocks noGrp="1"/>
          </p:cNvSpPr>
          <p:nvPr>
            <p:ph type="title"/>
          </p:nvPr>
        </p:nvSpPr>
        <p:spPr/>
        <p:txBody>
          <a:bodyPr>
            <a:normAutofit fontScale="90000"/>
          </a:bodyPr>
          <a:lstStyle/>
          <a:p>
            <a:r>
              <a:rPr lang="nl-NL" dirty="0"/>
              <a:t>How </a:t>
            </a:r>
            <a:r>
              <a:rPr lang="nl-NL" dirty="0" err="1"/>
              <a:t>to</a:t>
            </a:r>
            <a:r>
              <a:rPr lang="nl-NL" dirty="0"/>
              <a:t> present data?</a:t>
            </a:r>
          </a:p>
        </p:txBody>
      </p:sp>
      <p:sp>
        <p:nvSpPr>
          <p:cNvPr id="3" name="Tijdelijke aanduiding voor tekst 2">
            <a:extLst>
              <a:ext uri="{FF2B5EF4-FFF2-40B4-BE49-F238E27FC236}">
                <a16:creationId xmlns:a16="http://schemas.microsoft.com/office/drawing/2014/main" id="{9BA4A6CA-B313-E728-77B5-A9548AC3489E}"/>
              </a:ext>
            </a:extLst>
          </p:cNvPr>
          <p:cNvSpPr>
            <a:spLocks noGrp="1"/>
          </p:cNvSpPr>
          <p:nvPr>
            <p:ph type="body" idx="14"/>
          </p:nvPr>
        </p:nvSpPr>
        <p:spPr/>
        <p:txBody>
          <a:bodyPr>
            <a:normAutofit lnSpcReduction="10000"/>
          </a:bodyPr>
          <a:lstStyle/>
          <a:p>
            <a:endParaRPr lang="nl-NL"/>
          </a:p>
        </p:txBody>
      </p:sp>
      <p:sp>
        <p:nvSpPr>
          <p:cNvPr id="4" name="Tijdelijke aanduiding voor inhoud 3">
            <a:extLst>
              <a:ext uri="{FF2B5EF4-FFF2-40B4-BE49-F238E27FC236}">
                <a16:creationId xmlns:a16="http://schemas.microsoft.com/office/drawing/2014/main" id="{9849A721-EE60-987C-3C5A-67744C2F2E60}"/>
              </a:ext>
            </a:extLst>
          </p:cNvPr>
          <p:cNvSpPr>
            <a:spLocks noGrp="1"/>
          </p:cNvSpPr>
          <p:nvPr>
            <p:ph idx="1"/>
          </p:nvPr>
        </p:nvSpPr>
        <p:spPr>
          <a:xfrm>
            <a:off x="697992" y="2540177"/>
            <a:ext cx="6617207" cy="2056761"/>
          </a:xfrm>
        </p:spPr>
        <p:txBody>
          <a:bodyPr>
            <a:normAutofit/>
          </a:bodyPr>
          <a:lstStyle/>
          <a:p>
            <a:r>
              <a:rPr lang="en-US" b="1" dirty="0">
                <a:latin typeface="+mn-lt"/>
              </a:rPr>
              <a:t>Social Equity</a:t>
            </a:r>
          </a:p>
          <a:p>
            <a:r>
              <a:rPr lang="en-US" dirty="0">
                <a:latin typeface="+mn-lt"/>
              </a:rPr>
              <a:t>Cycling is a democratic mode of transportation. It offers greater mobility to virtually everyone regardless of origin, age, income, gender, or physical ability, promoting social inclusion. The bicycle increases social participation and is an inexpensive solution to transport poverty.</a:t>
            </a:r>
            <a:endParaRPr lang="nl-NL" dirty="0">
              <a:latin typeface="+mn-lt"/>
            </a:endParaRPr>
          </a:p>
        </p:txBody>
      </p:sp>
      <p:pic>
        <p:nvPicPr>
          <p:cNvPr id="5" name="Afbeelding 4">
            <a:extLst>
              <a:ext uri="{FF2B5EF4-FFF2-40B4-BE49-F238E27FC236}">
                <a16:creationId xmlns:a16="http://schemas.microsoft.com/office/drawing/2014/main" id="{EAC704F0-69FE-A5E1-2B5E-90E05A86B1E8}"/>
              </a:ext>
            </a:extLst>
          </p:cNvPr>
          <p:cNvPicPr>
            <a:picLocks noChangeAspect="1"/>
          </p:cNvPicPr>
          <p:nvPr/>
        </p:nvPicPr>
        <p:blipFill>
          <a:blip r:embed="rId2"/>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3973022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813C3-C385-BFDE-2722-DDA90FD4314C}"/>
              </a:ext>
            </a:extLst>
          </p:cNvPr>
          <p:cNvSpPr>
            <a:spLocks noGrp="1"/>
          </p:cNvSpPr>
          <p:nvPr>
            <p:ph type="title"/>
          </p:nvPr>
        </p:nvSpPr>
        <p:spPr/>
        <p:txBody>
          <a:bodyPr>
            <a:normAutofit fontScale="90000"/>
          </a:bodyPr>
          <a:lstStyle/>
          <a:p>
            <a:endParaRPr lang="nl-NL"/>
          </a:p>
        </p:txBody>
      </p:sp>
      <p:sp>
        <p:nvSpPr>
          <p:cNvPr id="3" name="Tijdelijke aanduiding voor tekst 2">
            <a:extLst>
              <a:ext uri="{FF2B5EF4-FFF2-40B4-BE49-F238E27FC236}">
                <a16:creationId xmlns:a16="http://schemas.microsoft.com/office/drawing/2014/main" id="{9BA4A6CA-B313-E728-77B5-A9548AC3489E}"/>
              </a:ext>
            </a:extLst>
          </p:cNvPr>
          <p:cNvSpPr>
            <a:spLocks noGrp="1"/>
          </p:cNvSpPr>
          <p:nvPr>
            <p:ph type="body" idx="14"/>
          </p:nvPr>
        </p:nvSpPr>
        <p:spPr/>
        <p:txBody>
          <a:bodyPr>
            <a:normAutofit lnSpcReduction="10000"/>
          </a:bodyPr>
          <a:lstStyle/>
          <a:p>
            <a:endParaRPr lang="nl-NL"/>
          </a:p>
        </p:txBody>
      </p:sp>
      <p:sp>
        <p:nvSpPr>
          <p:cNvPr id="4" name="Tijdelijke aanduiding voor inhoud 3">
            <a:extLst>
              <a:ext uri="{FF2B5EF4-FFF2-40B4-BE49-F238E27FC236}">
                <a16:creationId xmlns:a16="http://schemas.microsoft.com/office/drawing/2014/main" id="{9849A721-EE60-987C-3C5A-67744C2F2E60}"/>
              </a:ext>
            </a:extLst>
          </p:cNvPr>
          <p:cNvSpPr>
            <a:spLocks noGrp="1"/>
          </p:cNvSpPr>
          <p:nvPr>
            <p:ph idx="1"/>
          </p:nvPr>
        </p:nvSpPr>
        <p:spPr/>
        <p:txBody>
          <a:bodyPr/>
          <a:lstStyle/>
          <a:p>
            <a:endParaRPr lang="nl-NL"/>
          </a:p>
        </p:txBody>
      </p:sp>
      <p:pic>
        <p:nvPicPr>
          <p:cNvPr id="6" name="Afbeelding 5">
            <a:extLst>
              <a:ext uri="{FF2B5EF4-FFF2-40B4-BE49-F238E27FC236}">
                <a16:creationId xmlns:a16="http://schemas.microsoft.com/office/drawing/2014/main" id="{0039A6F7-3384-F6EA-6AFF-7C9E955EC851}"/>
              </a:ext>
            </a:extLst>
          </p:cNvPr>
          <p:cNvPicPr>
            <a:picLocks noChangeAspect="1"/>
          </p:cNvPicPr>
          <p:nvPr/>
        </p:nvPicPr>
        <p:blipFill>
          <a:blip r:embed="rId2"/>
          <a:stretch>
            <a:fillRect/>
          </a:stretch>
        </p:blipFill>
        <p:spPr>
          <a:xfrm>
            <a:off x="0" y="0"/>
            <a:ext cx="9934190" cy="6858000"/>
          </a:xfrm>
          <a:prstGeom prst="rect">
            <a:avLst/>
          </a:prstGeom>
        </p:spPr>
      </p:pic>
      <p:sp>
        <p:nvSpPr>
          <p:cNvPr id="7" name="Rechthoek 6">
            <a:extLst>
              <a:ext uri="{FF2B5EF4-FFF2-40B4-BE49-F238E27FC236}">
                <a16:creationId xmlns:a16="http://schemas.microsoft.com/office/drawing/2014/main" id="{786C0E51-896E-7856-D45F-A4D9305F7DA3}"/>
              </a:ext>
            </a:extLst>
          </p:cNvPr>
          <p:cNvSpPr/>
          <p:nvPr/>
        </p:nvSpPr>
        <p:spPr>
          <a:xfrm>
            <a:off x="223284" y="148856"/>
            <a:ext cx="9239693" cy="512032"/>
          </a:xfrm>
          <a:prstGeom prst="rect">
            <a:avLst/>
          </a:prstGeom>
          <a:solidFill>
            <a:srgbClr val="0049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C51B63C7-97CF-ABE7-E4B5-85479573A00F}"/>
              </a:ext>
            </a:extLst>
          </p:cNvPr>
          <p:cNvPicPr>
            <a:picLocks noChangeAspect="1"/>
          </p:cNvPicPr>
          <p:nvPr/>
        </p:nvPicPr>
        <p:blipFill>
          <a:blip r:embed="rId3"/>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562771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0ECAFFC-6859-DD33-C257-484C4C6AEF23}"/>
              </a:ext>
            </a:extLst>
          </p:cNvPr>
          <p:cNvSpPr/>
          <p:nvPr/>
        </p:nvSpPr>
        <p:spPr>
          <a:xfrm>
            <a:off x="435429" y="1556657"/>
            <a:ext cx="5965371" cy="98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Afbeelding 6">
            <a:extLst>
              <a:ext uri="{FF2B5EF4-FFF2-40B4-BE49-F238E27FC236}">
                <a16:creationId xmlns:a16="http://schemas.microsoft.com/office/drawing/2014/main" id="{6F0F592F-8B93-56B3-E747-6037AFBD3ADD}"/>
              </a:ext>
            </a:extLst>
          </p:cNvPr>
          <p:cNvPicPr>
            <a:picLocks noChangeAspect="1"/>
          </p:cNvPicPr>
          <p:nvPr/>
        </p:nvPicPr>
        <p:blipFill>
          <a:blip r:embed="rId2"/>
          <a:stretch>
            <a:fillRect/>
          </a:stretch>
        </p:blipFill>
        <p:spPr>
          <a:xfrm>
            <a:off x="10310997" y="5284186"/>
            <a:ext cx="1675365" cy="1421414"/>
          </a:xfrm>
          <a:prstGeom prst="rect">
            <a:avLst/>
          </a:prstGeom>
        </p:spPr>
      </p:pic>
      <p:sp>
        <p:nvSpPr>
          <p:cNvPr id="10" name="Titel 1">
            <a:extLst>
              <a:ext uri="{FF2B5EF4-FFF2-40B4-BE49-F238E27FC236}">
                <a16:creationId xmlns:a16="http://schemas.microsoft.com/office/drawing/2014/main" id="{4AB622E8-0B6F-A7DE-97C4-A4318433E715}"/>
              </a:ext>
            </a:extLst>
          </p:cNvPr>
          <p:cNvSpPr txBox="1">
            <a:spLocks/>
          </p:cNvSpPr>
          <p:nvPr/>
        </p:nvSpPr>
        <p:spPr>
          <a:xfrm>
            <a:off x="3197010" y="2540177"/>
            <a:ext cx="4031694" cy="238760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600" kern="1200">
                <a:solidFill>
                  <a:srgbClr val="F1841A"/>
                </a:solidFill>
                <a:latin typeface="Vista Sans OTCE Reg" panose="02000503030000020004" pitchFamily="50" charset="0"/>
                <a:ea typeface="+mj-ea"/>
                <a:cs typeface="+mj-cs"/>
              </a:defRPr>
            </a:lvl1pPr>
          </a:lstStyle>
          <a:p>
            <a:pPr algn="ctr"/>
            <a:r>
              <a:rPr lang="nl-NL" dirty="0">
                <a:solidFill>
                  <a:srgbClr val="002060"/>
                </a:solidFill>
              </a:rPr>
              <a:t>Ok, </a:t>
            </a:r>
            <a:r>
              <a:rPr lang="nl-NL" dirty="0" err="1">
                <a:solidFill>
                  <a:srgbClr val="002060"/>
                </a:solidFill>
              </a:rPr>
              <a:t>now</a:t>
            </a:r>
            <a:r>
              <a:rPr lang="nl-NL" dirty="0">
                <a:solidFill>
                  <a:srgbClr val="002060"/>
                </a:solidFill>
              </a:rPr>
              <a:t> we </a:t>
            </a:r>
            <a:r>
              <a:rPr lang="nl-NL" dirty="0" err="1">
                <a:solidFill>
                  <a:srgbClr val="002060"/>
                </a:solidFill>
              </a:rPr>
              <a:t>know</a:t>
            </a:r>
            <a:r>
              <a:rPr lang="nl-NL" dirty="0">
                <a:solidFill>
                  <a:srgbClr val="002060"/>
                </a:solidFill>
              </a:rPr>
              <a:t> </a:t>
            </a:r>
            <a:r>
              <a:rPr lang="nl-NL" dirty="0" err="1">
                <a:solidFill>
                  <a:srgbClr val="002060"/>
                </a:solidFill>
              </a:rPr>
              <a:t>this</a:t>
            </a:r>
            <a:r>
              <a:rPr lang="nl-NL" dirty="0">
                <a:solidFill>
                  <a:srgbClr val="002060"/>
                </a:solidFill>
              </a:rPr>
              <a:t>, </a:t>
            </a:r>
            <a:r>
              <a:rPr lang="nl-NL" dirty="0" err="1">
                <a:solidFill>
                  <a:srgbClr val="002060"/>
                </a:solidFill>
              </a:rPr>
              <a:t>what’s</a:t>
            </a:r>
            <a:r>
              <a:rPr lang="nl-NL" dirty="0">
                <a:solidFill>
                  <a:srgbClr val="002060"/>
                </a:solidFill>
              </a:rPr>
              <a:t> next?</a:t>
            </a:r>
          </a:p>
        </p:txBody>
      </p:sp>
    </p:spTree>
    <p:extLst>
      <p:ext uri="{BB962C8B-B14F-4D97-AF65-F5344CB8AC3E}">
        <p14:creationId xmlns:p14="http://schemas.microsoft.com/office/powerpoint/2010/main" val="541772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dirty="0">
                <a:solidFill>
                  <a:srgbClr val="002060"/>
                </a:solidFill>
              </a:rPr>
              <a:t>Let’s work on…</a:t>
            </a:r>
          </a:p>
        </p:txBody>
      </p:sp>
      <p:pic>
        <p:nvPicPr>
          <p:cNvPr id="9" name="Afbeelding 8">
            <a:extLst>
              <a:ext uri="{FF2B5EF4-FFF2-40B4-BE49-F238E27FC236}">
                <a16:creationId xmlns:a16="http://schemas.microsoft.com/office/drawing/2014/main" id="{F2F370CC-F6C8-DDD8-F2E2-AF4411A218F8}"/>
              </a:ext>
            </a:extLst>
          </p:cNvPr>
          <p:cNvPicPr>
            <a:picLocks noChangeAspect="1"/>
          </p:cNvPicPr>
          <p:nvPr/>
        </p:nvPicPr>
        <p:blipFill rotWithShape="1">
          <a:blip r:embed="rId2"/>
          <a:srcRect r="3081"/>
          <a:stretch/>
        </p:blipFill>
        <p:spPr>
          <a:xfrm>
            <a:off x="-1" y="10"/>
            <a:ext cx="5151179" cy="6857990"/>
          </a:xfrm>
          <a:prstGeom prst="rect">
            <a:avLst/>
          </a:prstGeom>
        </p:spPr>
      </p:pic>
      <p:cxnSp>
        <p:nvCxnSpPr>
          <p:cNvPr id="60" name="Straight Connector 46">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868557" y="2551176"/>
            <a:ext cx="5444382" cy="3591207"/>
          </a:xfrm>
          <a:prstGeom prst="rect">
            <a:avLst/>
          </a:prstGeom>
        </p:spPr>
        <p:txBody>
          <a:bodyPr vert="horz" lIns="91440" tIns="45720" rIns="91440" bIns="45720" rtlCol="0">
            <a:normAutofit/>
          </a:bodyPr>
          <a:lstStyle/>
          <a:p>
            <a:pPr marR="0" lvl="0" algn="ctr" fontAlgn="auto">
              <a:lnSpc>
                <a:spcPct val="90000"/>
              </a:lnSpc>
              <a:spcBef>
                <a:spcPts val="0"/>
              </a:spcBef>
              <a:spcAft>
                <a:spcPts val="600"/>
              </a:spcAft>
              <a:buClrTx/>
              <a:buSzTx/>
              <a:tabLst/>
              <a:defRPr/>
            </a:pPr>
            <a:r>
              <a:rPr kumimoji="0" lang="en-US" sz="2400" b="0" i="1" u="none" strike="noStrike" cap="none" spc="0" normalizeH="0" baseline="0" noProof="0" dirty="0">
                <a:ln>
                  <a:noFill/>
                </a:ln>
                <a:solidFill>
                  <a:srgbClr val="002060"/>
                </a:solidFill>
                <a:effectLst/>
                <a:uLnTx/>
                <a:uFillTx/>
              </a:rPr>
              <a:t>Long, healthy, vital, social and independent living together in clean, safe, pleasant, sustainable, caring and economically prosperous cities!</a:t>
            </a:r>
          </a:p>
        </p:txBody>
      </p:sp>
    </p:spTree>
    <p:extLst>
      <p:ext uri="{BB962C8B-B14F-4D97-AF65-F5344CB8AC3E}">
        <p14:creationId xmlns:p14="http://schemas.microsoft.com/office/powerpoint/2010/main" val="2517673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0ECAFFC-6859-DD33-C257-484C4C6AEF23}"/>
              </a:ext>
            </a:extLst>
          </p:cNvPr>
          <p:cNvSpPr/>
          <p:nvPr/>
        </p:nvSpPr>
        <p:spPr>
          <a:xfrm>
            <a:off x="130629" y="1556657"/>
            <a:ext cx="5965371" cy="98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190DFC37-ABD4-F5C9-ECF5-5EDC8E81C8DA}"/>
              </a:ext>
            </a:extLst>
          </p:cNvPr>
          <p:cNvSpPr>
            <a:spLocks noGrp="1"/>
          </p:cNvSpPr>
          <p:nvPr>
            <p:ph type="title"/>
          </p:nvPr>
        </p:nvSpPr>
        <p:spPr>
          <a:xfrm>
            <a:off x="2070637" y="1596394"/>
            <a:ext cx="6070406" cy="1832606"/>
          </a:xfrm>
        </p:spPr>
        <p:txBody>
          <a:bodyPr>
            <a:normAutofit/>
          </a:bodyPr>
          <a:lstStyle/>
          <a:p>
            <a:pPr algn="ctr"/>
            <a:r>
              <a:rPr lang="en-US" sz="2400" dirty="0">
                <a:solidFill>
                  <a:srgbClr val="002060"/>
                </a:solidFill>
                <a:latin typeface="+mn-lt"/>
              </a:rPr>
              <a:t>Nice story, </a:t>
            </a:r>
            <a:br>
              <a:rPr lang="en-US" sz="2400" dirty="0">
                <a:solidFill>
                  <a:srgbClr val="002060"/>
                </a:solidFill>
                <a:latin typeface="+mn-lt"/>
              </a:rPr>
            </a:br>
            <a:r>
              <a:rPr lang="en-US" sz="2800" b="1" dirty="0">
                <a:solidFill>
                  <a:srgbClr val="002060"/>
                </a:solidFill>
                <a:latin typeface="+mn-lt"/>
              </a:rPr>
              <a:t>but….</a:t>
            </a:r>
            <a:endParaRPr lang="nl-NL" sz="2800" b="1" dirty="0">
              <a:solidFill>
                <a:srgbClr val="002060"/>
              </a:solidFill>
            </a:endParaRPr>
          </a:p>
        </p:txBody>
      </p:sp>
      <p:sp>
        <p:nvSpPr>
          <p:cNvPr id="4" name="Tijdelijke aanduiding voor inhoud 3">
            <a:extLst>
              <a:ext uri="{FF2B5EF4-FFF2-40B4-BE49-F238E27FC236}">
                <a16:creationId xmlns:a16="http://schemas.microsoft.com/office/drawing/2014/main" id="{2E23C211-778C-C7B0-CED6-ECD9C367AF02}"/>
              </a:ext>
            </a:extLst>
          </p:cNvPr>
          <p:cNvSpPr>
            <a:spLocks noGrp="1"/>
          </p:cNvSpPr>
          <p:nvPr>
            <p:ph idx="1"/>
          </p:nvPr>
        </p:nvSpPr>
        <p:spPr>
          <a:xfrm>
            <a:off x="1765837" y="3065505"/>
            <a:ext cx="7438767" cy="884195"/>
          </a:xfrm>
        </p:spPr>
        <p:txBody>
          <a:bodyPr>
            <a:noAutofit/>
          </a:bodyPr>
          <a:lstStyle/>
          <a:p>
            <a:r>
              <a:rPr lang="en-US" sz="4800" b="1" dirty="0">
                <a:latin typeface="+mn-lt"/>
              </a:rPr>
              <a:t>Let’s talk about money now</a:t>
            </a:r>
          </a:p>
        </p:txBody>
      </p:sp>
      <p:pic>
        <p:nvPicPr>
          <p:cNvPr id="7" name="Afbeelding 6">
            <a:extLst>
              <a:ext uri="{FF2B5EF4-FFF2-40B4-BE49-F238E27FC236}">
                <a16:creationId xmlns:a16="http://schemas.microsoft.com/office/drawing/2014/main" id="{6F0F592F-8B93-56B3-E747-6037AFBD3ADD}"/>
              </a:ext>
            </a:extLst>
          </p:cNvPr>
          <p:cNvPicPr>
            <a:picLocks noChangeAspect="1"/>
          </p:cNvPicPr>
          <p:nvPr/>
        </p:nvPicPr>
        <p:blipFill>
          <a:blip r:embed="rId2"/>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2254176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326163E1-986D-42A2-A121-EC3B44712CD3}"/>
              </a:ext>
            </a:extLst>
          </p:cNvPr>
          <p:cNvSpPr/>
          <p:nvPr/>
        </p:nvSpPr>
        <p:spPr>
          <a:xfrm>
            <a:off x="263951" y="414779"/>
            <a:ext cx="9945278" cy="6315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Women</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Afbeelding 12">
            <a:extLst>
              <a:ext uri="{FF2B5EF4-FFF2-40B4-BE49-F238E27FC236}">
                <a16:creationId xmlns:a16="http://schemas.microsoft.com/office/drawing/2014/main" id="{D8758237-8765-4CD2-8E28-E9C8109F59D7}"/>
              </a:ext>
            </a:extLst>
          </p:cNvPr>
          <p:cNvPicPr>
            <a:picLocks noChangeAspect="1"/>
          </p:cNvPicPr>
          <p:nvPr/>
        </p:nvPicPr>
        <p:blipFill rotWithShape="1">
          <a:blip r:embed="rId2"/>
          <a:srcRect l="14864" t="2484" r="9261" b="10369"/>
          <a:stretch/>
        </p:blipFill>
        <p:spPr>
          <a:xfrm>
            <a:off x="10222861" y="5228948"/>
            <a:ext cx="1826884" cy="1549154"/>
          </a:xfrm>
          <a:prstGeom prst="rect">
            <a:avLst/>
          </a:prstGeom>
        </p:spPr>
      </p:pic>
      <p:pic>
        <p:nvPicPr>
          <p:cNvPr id="5" name="Afbeelding 4">
            <a:extLst>
              <a:ext uri="{FF2B5EF4-FFF2-40B4-BE49-F238E27FC236}">
                <a16:creationId xmlns:a16="http://schemas.microsoft.com/office/drawing/2014/main" id="{376A946A-5220-C472-386A-627508621B8C}"/>
              </a:ext>
            </a:extLst>
          </p:cNvPr>
          <p:cNvPicPr>
            <a:picLocks noChangeAspect="1"/>
          </p:cNvPicPr>
          <p:nvPr/>
        </p:nvPicPr>
        <p:blipFill rotWithShape="1">
          <a:blip r:embed="rId3"/>
          <a:srcRect b="10478"/>
          <a:stretch/>
        </p:blipFill>
        <p:spPr>
          <a:xfrm>
            <a:off x="494528" y="242738"/>
            <a:ext cx="8915254" cy="6315958"/>
          </a:xfrm>
          <a:prstGeom prst="rect">
            <a:avLst/>
          </a:prstGeom>
        </p:spPr>
      </p:pic>
    </p:spTree>
    <p:extLst>
      <p:ext uri="{BB962C8B-B14F-4D97-AF65-F5344CB8AC3E}">
        <p14:creationId xmlns:p14="http://schemas.microsoft.com/office/powerpoint/2010/main" val="2634235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B4F97673-60C9-96FA-48A9-F51CA9F5C0F6}"/>
              </a:ext>
            </a:extLst>
          </p:cNvPr>
          <p:cNvSpPr/>
          <p:nvPr/>
        </p:nvSpPr>
        <p:spPr>
          <a:xfrm>
            <a:off x="0" y="0"/>
            <a:ext cx="12192000" cy="7051040"/>
          </a:xfrm>
          <a:prstGeom prst="rect">
            <a:avLst/>
          </a:prstGeom>
          <a:solidFill>
            <a:srgbClr val="0969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pic>
        <p:nvPicPr>
          <p:cNvPr id="11" name="Afbeelding 10">
            <a:extLst>
              <a:ext uri="{FF2B5EF4-FFF2-40B4-BE49-F238E27FC236}">
                <a16:creationId xmlns:a16="http://schemas.microsoft.com/office/drawing/2014/main" id="{5098CC3B-11ED-11F6-D9F8-F97CA46B3AAE}"/>
              </a:ext>
            </a:extLst>
          </p:cNvPr>
          <p:cNvPicPr>
            <a:picLocks noChangeAspect="1"/>
          </p:cNvPicPr>
          <p:nvPr/>
        </p:nvPicPr>
        <p:blipFill>
          <a:blip r:embed="rId2"/>
          <a:stretch>
            <a:fillRect/>
          </a:stretch>
        </p:blipFill>
        <p:spPr>
          <a:xfrm>
            <a:off x="102336" y="0"/>
            <a:ext cx="3616841" cy="4535404"/>
          </a:xfrm>
          <a:prstGeom prst="rect">
            <a:avLst/>
          </a:prstGeom>
        </p:spPr>
      </p:pic>
      <p:pic>
        <p:nvPicPr>
          <p:cNvPr id="14" name="Afbeelding 13">
            <a:extLst>
              <a:ext uri="{FF2B5EF4-FFF2-40B4-BE49-F238E27FC236}">
                <a16:creationId xmlns:a16="http://schemas.microsoft.com/office/drawing/2014/main" id="{331B378C-C9D7-7523-FA4F-5109A9091D93}"/>
              </a:ext>
            </a:extLst>
          </p:cNvPr>
          <p:cNvPicPr>
            <a:picLocks noChangeAspect="1"/>
          </p:cNvPicPr>
          <p:nvPr/>
        </p:nvPicPr>
        <p:blipFill>
          <a:blip r:embed="rId3"/>
          <a:stretch>
            <a:fillRect/>
          </a:stretch>
        </p:blipFill>
        <p:spPr>
          <a:xfrm>
            <a:off x="3628452" y="210705"/>
            <a:ext cx="4664150" cy="3244980"/>
          </a:xfrm>
          <a:prstGeom prst="rect">
            <a:avLst/>
          </a:prstGeom>
        </p:spPr>
      </p:pic>
      <p:pic>
        <p:nvPicPr>
          <p:cNvPr id="18" name="Afbeelding 17">
            <a:extLst>
              <a:ext uri="{FF2B5EF4-FFF2-40B4-BE49-F238E27FC236}">
                <a16:creationId xmlns:a16="http://schemas.microsoft.com/office/drawing/2014/main" id="{4C630B82-EC6D-692F-A60B-4C390A6B3760}"/>
              </a:ext>
            </a:extLst>
          </p:cNvPr>
          <p:cNvPicPr>
            <a:picLocks noChangeAspect="1"/>
          </p:cNvPicPr>
          <p:nvPr/>
        </p:nvPicPr>
        <p:blipFill>
          <a:blip r:embed="rId4"/>
          <a:stretch>
            <a:fillRect/>
          </a:stretch>
        </p:blipFill>
        <p:spPr>
          <a:xfrm>
            <a:off x="3298582" y="2301045"/>
            <a:ext cx="4126066" cy="2891101"/>
          </a:xfrm>
          <a:prstGeom prst="rect">
            <a:avLst/>
          </a:prstGeom>
          <a:ln w="19050">
            <a:solidFill>
              <a:schemeClr val="bg1"/>
            </a:solidFill>
          </a:ln>
        </p:spPr>
      </p:pic>
      <p:pic>
        <p:nvPicPr>
          <p:cNvPr id="21" name="Afbeelding 20">
            <a:extLst>
              <a:ext uri="{FF2B5EF4-FFF2-40B4-BE49-F238E27FC236}">
                <a16:creationId xmlns:a16="http://schemas.microsoft.com/office/drawing/2014/main" id="{A003D131-96D5-381E-E43E-D55119A6DB4C}"/>
              </a:ext>
            </a:extLst>
          </p:cNvPr>
          <p:cNvPicPr>
            <a:picLocks noChangeAspect="1"/>
          </p:cNvPicPr>
          <p:nvPr/>
        </p:nvPicPr>
        <p:blipFill>
          <a:blip r:embed="rId5"/>
          <a:stretch>
            <a:fillRect/>
          </a:stretch>
        </p:blipFill>
        <p:spPr>
          <a:xfrm>
            <a:off x="312518" y="3913240"/>
            <a:ext cx="4277034" cy="2973240"/>
          </a:xfrm>
          <a:prstGeom prst="rect">
            <a:avLst/>
          </a:prstGeom>
          <a:ln w="9525">
            <a:solidFill>
              <a:schemeClr val="bg1"/>
            </a:solidFill>
          </a:ln>
        </p:spPr>
      </p:pic>
      <p:pic>
        <p:nvPicPr>
          <p:cNvPr id="23" name="Afbeelding 22">
            <a:extLst>
              <a:ext uri="{FF2B5EF4-FFF2-40B4-BE49-F238E27FC236}">
                <a16:creationId xmlns:a16="http://schemas.microsoft.com/office/drawing/2014/main" id="{6CC7EF8B-A454-0C8E-9726-7A9CB1912824}"/>
              </a:ext>
            </a:extLst>
          </p:cNvPr>
          <p:cNvPicPr>
            <a:picLocks noChangeAspect="1"/>
          </p:cNvPicPr>
          <p:nvPr/>
        </p:nvPicPr>
        <p:blipFill>
          <a:blip r:embed="rId6"/>
          <a:stretch>
            <a:fillRect/>
          </a:stretch>
        </p:blipFill>
        <p:spPr>
          <a:xfrm>
            <a:off x="8246078" y="14087"/>
            <a:ext cx="3689217" cy="2585960"/>
          </a:xfrm>
          <a:prstGeom prst="rect">
            <a:avLst/>
          </a:prstGeom>
        </p:spPr>
      </p:pic>
      <p:pic>
        <p:nvPicPr>
          <p:cNvPr id="25" name="Afbeelding 24">
            <a:extLst>
              <a:ext uri="{FF2B5EF4-FFF2-40B4-BE49-F238E27FC236}">
                <a16:creationId xmlns:a16="http://schemas.microsoft.com/office/drawing/2014/main" id="{93BCBD0D-B33E-60F3-1FEF-3AFEFAA3B539}"/>
              </a:ext>
            </a:extLst>
          </p:cNvPr>
          <p:cNvPicPr>
            <a:picLocks noChangeAspect="1"/>
          </p:cNvPicPr>
          <p:nvPr/>
        </p:nvPicPr>
        <p:blipFill>
          <a:blip r:embed="rId7"/>
          <a:stretch>
            <a:fillRect/>
          </a:stretch>
        </p:blipFill>
        <p:spPr>
          <a:xfrm>
            <a:off x="7361870" y="2544351"/>
            <a:ext cx="4381505" cy="3081041"/>
          </a:xfrm>
          <a:prstGeom prst="rect">
            <a:avLst/>
          </a:prstGeom>
        </p:spPr>
      </p:pic>
      <p:pic>
        <p:nvPicPr>
          <p:cNvPr id="27" name="Afbeelding 26">
            <a:extLst>
              <a:ext uri="{FF2B5EF4-FFF2-40B4-BE49-F238E27FC236}">
                <a16:creationId xmlns:a16="http://schemas.microsoft.com/office/drawing/2014/main" id="{551C748D-0A26-4606-4224-2858E85D9A35}"/>
              </a:ext>
            </a:extLst>
          </p:cNvPr>
          <p:cNvPicPr>
            <a:picLocks noChangeAspect="1"/>
          </p:cNvPicPr>
          <p:nvPr/>
        </p:nvPicPr>
        <p:blipFill>
          <a:blip r:embed="rId8"/>
          <a:stretch>
            <a:fillRect/>
          </a:stretch>
        </p:blipFill>
        <p:spPr>
          <a:xfrm>
            <a:off x="3541971" y="4037506"/>
            <a:ext cx="4250319" cy="2931254"/>
          </a:xfrm>
          <a:prstGeom prst="rect">
            <a:avLst/>
          </a:prstGeom>
        </p:spPr>
      </p:pic>
      <p:pic>
        <p:nvPicPr>
          <p:cNvPr id="29" name="Afbeelding 28">
            <a:extLst>
              <a:ext uri="{FF2B5EF4-FFF2-40B4-BE49-F238E27FC236}">
                <a16:creationId xmlns:a16="http://schemas.microsoft.com/office/drawing/2014/main" id="{0DA5DB9F-B24E-0614-DFD3-2BF00B11B76D}"/>
              </a:ext>
            </a:extLst>
          </p:cNvPr>
          <p:cNvPicPr>
            <a:picLocks noChangeAspect="1"/>
          </p:cNvPicPr>
          <p:nvPr/>
        </p:nvPicPr>
        <p:blipFill>
          <a:blip r:embed="rId9"/>
          <a:stretch>
            <a:fillRect/>
          </a:stretch>
        </p:blipFill>
        <p:spPr>
          <a:xfrm>
            <a:off x="7779725" y="3913240"/>
            <a:ext cx="4268513" cy="2973240"/>
          </a:xfrm>
          <a:prstGeom prst="rect">
            <a:avLst/>
          </a:prstGeom>
        </p:spPr>
      </p:pic>
    </p:spTree>
    <p:extLst>
      <p:ext uri="{BB962C8B-B14F-4D97-AF65-F5344CB8AC3E}">
        <p14:creationId xmlns:p14="http://schemas.microsoft.com/office/powerpoint/2010/main" val="2215894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326163E1-986D-42A2-A121-EC3B44712CD3}"/>
              </a:ext>
            </a:extLst>
          </p:cNvPr>
          <p:cNvSpPr/>
          <p:nvPr/>
        </p:nvSpPr>
        <p:spPr>
          <a:xfrm>
            <a:off x="263951" y="414779"/>
            <a:ext cx="9945278" cy="6315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Afbeelding 13">
            <a:extLst>
              <a:ext uri="{FF2B5EF4-FFF2-40B4-BE49-F238E27FC236}">
                <a16:creationId xmlns:a16="http://schemas.microsoft.com/office/drawing/2014/main" id="{3495F933-1F50-4FAC-B7E1-988F59F8AA55}"/>
              </a:ext>
            </a:extLst>
          </p:cNvPr>
          <p:cNvPicPr>
            <a:picLocks noChangeAspect="1"/>
          </p:cNvPicPr>
          <p:nvPr/>
        </p:nvPicPr>
        <p:blipFill rotWithShape="1">
          <a:blip r:embed="rId2"/>
          <a:srcRect l="14864" t="2484" r="9261" b="10369"/>
          <a:stretch/>
        </p:blipFill>
        <p:spPr>
          <a:xfrm>
            <a:off x="10222861" y="5228948"/>
            <a:ext cx="1826884" cy="1549154"/>
          </a:xfrm>
          <a:prstGeom prst="rect">
            <a:avLst/>
          </a:prstGeom>
        </p:spPr>
      </p:pic>
      <p:pic>
        <p:nvPicPr>
          <p:cNvPr id="15" name="Afbeelding 14">
            <a:extLst>
              <a:ext uri="{FF2B5EF4-FFF2-40B4-BE49-F238E27FC236}">
                <a16:creationId xmlns:a16="http://schemas.microsoft.com/office/drawing/2014/main" id="{A61250AC-7638-4401-8BC0-27DADE89C24F}"/>
              </a:ext>
            </a:extLst>
          </p:cNvPr>
          <p:cNvPicPr>
            <a:picLocks noChangeAspect="1"/>
          </p:cNvPicPr>
          <p:nvPr/>
        </p:nvPicPr>
        <p:blipFill rotWithShape="1">
          <a:blip r:embed="rId2"/>
          <a:srcRect l="14864" t="2484" r="9261" b="10369"/>
          <a:stretch/>
        </p:blipFill>
        <p:spPr>
          <a:xfrm>
            <a:off x="10209229" y="5228948"/>
            <a:ext cx="1826884" cy="1549154"/>
          </a:xfrm>
          <a:prstGeom prst="rect">
            <a:avLst/>
          </a:prstGeom>
        </p:spPr>
      </p:pic>
      <p:pic>
        <p:nvPicPr>
          <p:cNvPr id="5" name="Afbeelding 4">
            <a:extLst>
              <a:ext uri="{FF2B5EF4-FFF2-40B4-BE49-F238E27FC236}">
                <a16:creationId xmlns:a16="http://schemas.microsoft.com/office/drawing/2014/main" id="{EA269CDC-0331-795D-8D40-E19A6CCB2778}"/>
              </a:ext>
            </a:extLst>
          </p:cNvPr>
          <p:cNvPicPr>
            <a:picLocks noChangeAspect="1"/>
          </p:cNvPicPr>
          <p:nvPr/>
        </p:nvPicPr>
        <p:blipFill>
          <a:blip r:embed="rId3"/>
          <a:stretch>
            <a:fillRect/>
          </a:stretch>
        </p:blipFill>
        <p:spPr>
          <a:xfrm>
            <a:off x="352851" y="223496"/>
            <a:ext cx="9398000" cy="6609104"/>
          </a:xfrm>
          <a:prstGeom prst="rect">
            <a:avLst/>
          </a:prstGeom>
        </p:spPr>
      </p:pic>
    </p:spTree>
    <p:extLst>
      <p:ext uri="{BB962C8B-B14F-4D97-AF65-F5344CB8AC3E}">
        <p14:creationId xmlns:p14="http://schemas.microsoft.com/office/powerpoint/2010/main" val="1097006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326163E1-986D-42A2-A121-EC3B44712CD3}"/>
              </a:ext>
            </a:extLst>
          </p:cNvPr>
          <p:cNvSpPr/>
          <p:nvPr/>
        </p:nvSpPr>
        <p:spPr>
          <a:xfrm>
            <a:off x="282804" y="452486"/>
            <a:ext cx="9945278" cy="6315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Afbeelding 13">
            <a:extLst>
              <a:ext uri="{FF2B5EF4-FFF2-40B4-BE49-F238E27FC236}">
                <a16:creationId xmlns:a16="http://schemas.microsoft.com/office/drawing/2014/main" id="{9F0BEA4D-B0D9-4450-9054-B3FF431955C4}"/>
              </a:ext>
            </a:extLst>
          </p:cNvPr>
          <p:cNvPicPr>
            <a:picLocks noChangeAspect="1"/>
          </p:cNvPicPr>
          <p:nvPr/>
        </p:nvPicPr>
        <p:blipFill rotWithShape="1">
          <a:blip r:embed="rId2"/>
          <a:srcRect l="14864" t="2484" r="9261" b="10369"/>
          <a:stretch/>
        </p:blipFill>
        <p:spPr>
          <a:xfrm>
            <a:off x="10209229" y="5228948"/>
            <a:ext cx="1826884" cy="1549154"/>
          </a:xfrm>
          <a:prstGeom prst="rect">
            <a:avLst/>
          </a:prstGeom>
        </p:spPr>
      </p:pic>
      <p:pic>
        <p:nvPicPr>
          <p:cNvPr id="5" name="Afbeelding 4">
            <a:extLst>
              <a:ext uri="{FF2B5EF4-FFF2-40B4-BE49-F238E27FC236}">
                <a16:creationId xmlns:a16="http://schemas.microsoft.com/office/drawing/2014/main" id="{680FC80E-28EE-FFA5-6A74-554A4930D347}"/>
              </a:ext>
            </a:extLst>
          </p:cNvPr>
          <p:cNvPicPr>
            <a:picLocks noChangeAspect="1"/>
          </p:cNvPicPr>
          <p:nvPr/>
        </p:nvPicPr>
        <p:blipFill rotWithShape="1">
          <a:blip r:embed="rId3"/>
          <a:srcRect b="3083"/>
          <a:stretch/>
        </p:blipFill>
        <p:spPr>
          <a:xfrm>
            <a:off x="0" y="89554"/>
            <a:ext cx="9341454" cy="6678891"/>
          </a:xfrm>
          <a:prstGeom prst="rect">
            <a:avLst/>
          </a:prstGeom>
        </p:spPr>
      </p:pic>
    </p:spTree>
    <p:extLst>
      <p:ext uri="{BB962C8B-B14F-4D97-AF65-F5344CB8AC3E}">
        <p14:creationId xmlns:p14="http://schemas.microsoft.com/office/powerpoint/2010/main" val="3197233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326163E1-986D-42A2-A121-EC3B44712CD3}"/>
              </a:ext>
            </a:extLst>
          </p:cNvPr>
          <p:cNvSpPr/>
          <p:nvPr/>
        </p:nvSpPr>
        <p:spPr>
          <a:xfrm>
            <a:off x="263951" y="414779"/>
            <a:ext cx="9945278" cy="6315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Afbeelding 15">
            <a:extLst>
              <a:ext uri="{FF2B5EF4-FFF2-40B4-BE49-F238E27FC236}">
                <a16:creationId xmlns:a16="http://schemas.microsoft.com/office/drawing/2014/main" id="{DC433584-1275-4D21-959C-094CACE5B707}"/>
              </a:ext>
            </a:extLst>
          </p:cNvPr>
          <p:cNvPicPr>
            <a:picLocks noChangeAspect="1"/>
          </p:cNvPicPr>
          <p:nvPr/>
        </p:nvPicPr>
        <p:blipFill rotWithShape="1">
          <a:blip r:embed="rId2"/>
          <a:srcRect l="14864" t="2484" r="9261" b="10369"/>
          <a:stretch/>
        </p:blipFill>
        <p:spPr>
          <a:xfrm>
            <a:off x="10222861" y="5228948"/>
            <a:ext cx="1826884" cy="1549154"/>
          </a:xfrm>
          <a:prstGeom prst="rect">
            <a:avLst/>
          </a:prstGeom>
        </p:spPr>
      </p:pic>
      <p:pic>
        <p:nvPicPr>
          <p:cNvPr id="5" name="Afbeelding 4">
            <a:extLst>
              <a:ext uri="{FF2B5EF4-FFF2-40B4-BE49-F238E27FC236}">
                <a16:creationId xmlns:a16="http://schemas.microsoft.com/office/drawing/2014/main" id="{8AEB3AB4-09E9-05DC-44B6-753C539F6805}"/>
              </a:ext>
            </a:extLst>
          </p:cNvPr>
          <p:cNvPicPr>
            <a:picLocks noChangeAspect="1"/>
          </p:cNvPicPr>
          <p:nvPr/>
        </p:nvPicPr>
        <p:blipFill rotWithShape="1">
          <a:blip r:embed="rId3"/>
          <a:srcRect b="7768"/>
          <a:stretch/>
        </p:blipFill>
        <p:spPr>
          <a:xfrm>
            <a:off x="444499" y="414779"/>
            <a:ext cx="9391559" cy="6146537"/>
          </a:xfrm>
          <a:prstGeom prst="rect">
            <a:avLst/>
          </a:prstGeom>
        </p:spPr>
      </p:pic>
    </p:spTree>
    <p:extLst>
      <p:ext uri="{BB962C8B-B14F-4D97-AF65-F5344CB8AC3E}">
        <p14:creationId xmlns:p14="http://schemas.microsoft.com/office/powerpoint/2010/main" val="2013044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326163E1-986D-42A2-A121-EC3B44712CD3}"/>
              </a:ext>
            </a:extLst>
          </p:cNvPr>
          <p:cNvSpPr/>
          <p:nvPr/>
        </p:nvSpPr>
        <p:spPr>
          <a:xfrm>
            <a:off x="263951" y="414779"/>
            <a:ext cx="9945278" cy="6315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Afbeelding 12">
            <a:extLst>
              <a:ext uri="{FF2B5EF4-FFF2-40B4-BE49-F238E27FC236}">
                <a16:creationId xmlns:a16="http://schemas.microsoft.com/office/drawing/2014/main" id="{25E5D0AA-5FBB-4982-BD0E-9D41A96B5A07}"/>
              </a:ext>
            </a:extLst>
          </p:cNvPr>
          <p:cNvPicPr>
            <a:picLocks noChangeAspect="1"/>
          </p:cNvPicPr>
          <p:nvPr/>
        </p:nvPicPr>
        <p:blipFill rotWithShape="1">
          <a:blip r:embed="rId2"/>
          <a:srcRect l="14864" t="2484" r="9261" b="10369"/>
          <a:stretch/>
        </p:blipFill>
        <p:spPr>
          <a:xfrm>
            <a:off x="10222861" y="5228948"/>
            <a:ext cx="1826884" cy="1549154"/>
          </a:xfrm>
          <a:prstGeom prst="rect">
            <a:avLst/>
          </a:prstGeom>
        </p:spPr>
      </p:pic>
      <p:pic>
        <p:nvPicPr>
          <p:cNvPr id="14" name="Afbeelding 13">
            <a:extLst>
              <a:ext uri="{FF2B5EF4-FFF2-40B4-BE49-F238E27FC236}">
                <a16:creationId xmlns:a16="http://schemas.microsoft.com/office/drawing/2014/main" id="{CAA0F94F-3EC7-2295-80D4-124CC38D98D5}"/>
              </a:ext>
            </a:extLst>
          </p:cNvPr>
          <p:cNvPicPr>
            <a:picLocks noChangeAspect="1"/>
          </p:cNvPicPr>
          <p:nvPr/>
        </p:nvPicPr>
        <p:blipFill>
          <a:blip r:embed="rId3"/>
          <a:stretch>
            <a:fillRect/>
          </a:stretch>
        </p:blipFill>
        <p:spPr>
          <a:xfrm>
            <a:off x="422825" y="334274"/>
            <a:ext cx="9068432" cy="6189452"/>
          </a:xfrm>
          <a:prstGeom prst="rect">
            <a:avLst/>
          </a:prstGeom>
        </p:spPr>
      </p:pic>
    </p:spTree>
    <p:extLst>
      <p:ext uri="{BB962C8B-B14F-4D97-AF65-F5344CB8AC3E}">
        <p14:creationId xmlns:p14="http://schemas.microsoft.com/office/powerpoint/2010/main" val="183412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a:extLst>
              <a:ext uri="{FF2B5EF4-FFF2-40B4-BE49-F238E27FC236}">
                <a16:creationId xmlns:a16="http://schemas.microsoft.com/office/drawing/2014/main" id="{24B5D454-F948-C91A-4CCD-9CA72272924D}"/>
              </a:ext>
            </a:extLst>
          </p:cNvPr>
          <p:cNvSpPr/>
          <p:nvPr/>
        </p:nvSpPr>
        <p:spPr>
          <a:xfrm>
            <a:off x="433262" y="1847925"/>
            <a:ext cx="4336446" cy="796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3" name="Afbeelding 12">
            <a:extLst>
              <a:ext uri="{FF2B5EF4-FFF2-40B4-BE49-F238E27FC236}">
                <a16:creationId xmlns:a16="http://schemas.microsoft.com/office/drawing/2014/main" id="{25E5D0AA-5FBB-4982-BD0E-9D41A96B5A07}"/>
              </a:ext>
            </a:extLst>
          </p:cNvPr>
          <p:cNvPicPr>
            <a:picLocks noChangeAspect="1"/>
          </p:cNvPicPr>
          <p:nvPr/>
        </p:nvPicPr>
        <p:blipFill rotWithShape="1">
          <a:blip r:embed="rId2"/>
          <a:srcRect l="14864" t="2484" r="9261" b="10369"/>
          <a:stretch/>
        </p:blipFill>
        <p:spPr>
          <a:xfrm>
            <a:off x="10222861" y="5228948"/>
            <a:ext cx="1826884" cy="1549154"/>
          </a:xfrm>
          <a:prstGeom prst="rect">
            <a:avLst/>
          </a:prstGeom>
        </p:spPr>
      </p:pic>
      <p:grpSp>
        <p:nvGrpSpPr>
          <p:cNvPr id="20" name="Groep 19">
            <a:extLst>
              <a:ext uri="{FF2B5EF4-FFF2-40B4-BE49-F238E27FC236}">
                <a16:creationId xmlns:a16="http://schemas.microsoft.com/office/drawing/2014/main" id="{7BBD0D7E-8D28-E171-BF46-EADEA39EDFC3}"/>
              </a:ext>
            </a:extLst>
          </p:cNvPr>
          <p:cNvGrpSpPr/>
          <p:nvPr/>
        </p:nvGrpSpPr>
        <p:grpSpPr>
          <a:xfrm>
            <a:off x="580767" y="1847925"/>
            <a:ext cx="9789599" cy="3111048"/>
            <a:chOff x="433262" y="1447815"/>
            <a:chExt cx="9789599" cy="3111048"/>
          </a:xfrm>
        </p:grpSpPr>
        <p:pic>
          <p:nvPicPr>
            <p:cNvPr id="7" name="Afbeelding 6">
              <a:extLst>
                <a:ext uri="{FF2B5EF4-FFF2-40B4-BE49-F238E27FC236}">
                  <a16:creationId xmlns:a16="http://schemas.microsoft.com/office/drawing/2014/main" id="{08F22B1A-10BA-A27A-1BCA-9A1F3DC3AFA3}"/>
                </a:ext>
              </a:extLst>
            </p:cNvPr>
            <p:cNvPicPr>
              <a:picLocks noChangeAspect="1"/>
            </p:cNvPicPr>
            <p:nvPr/>
          </p:nvPicPr>
          <p:blipFill rotWithShape="1">
            <a:blip r:embed="rId3"/>
            <a:srcRect r="34442"/>
            <a:stretch/>
          </p:blipFill>
          <p:spPr>
            <a:xfrm>
              <a:off x="433262" y="1866634"/>
              <a:ext cx="3269299" cy="2692229"/>
            </a:xfrm>
            <a:prstGeom prst="rect">
              <a:avLst/>
            </a:prstGeom>
          </p:spPr>
        </p:pic>
        <p:pic>
          <p:nvPicPr>
            <p:cNvPr id="15" name="Afbeelding 14">
              <a:extLst>
                <a:ext uri="{FF2B5EF4-FFF2-40B4-BE49-F238E27FC236}">
                  <a16:creationId xmlns:a16="http://schemas.microsoft.com/office/drawing/2014/main" id="{97634DCB-AB48-A186-1C74-2CECFDE6FE7E}"/>
                </a:ext>
              </a:extLst>
            </p:cNvPr>
            <p:cNvPicPr>
              <a:picLocks noChangeAspect="1"/>
            </p:cNvPicPr>
            <p:nvPr/>
          </p:nvPicPr>
          <p:blipFill rotWithShape="1">
            <a:blip r:embed="rId4"/>
            <a:srcRect r="38001"/>
            <a:stretch/>
          </p:blipFill>
          <p:spPr>
            <a:xfrm>
              <a:off x="3959304" y="1730931"/>
              <a:ext cx="3091808" cy="2827932"/>
            </a:xfrm>
            <a:prstGeom prst="rect">
              <a:avLst/>
            </a:prstGeom>
          </p:spPr>
        </p:pic>
        <p:pic>
          <p:nvPicPr>
            <p:cNvPr id="17" name="Afbeelding 16">
              <a:extLst>
                <a:ext uri="{FF2B5EF4-FFF2-40B4-BE49-F238E27FC236}">
                  <a16:creationId xmlns:a16="http://schemas.microsoft.com/office/drawing/2014/main" id="{F0E72287-C252-4DCA-7BE6-1319D3055DEE}"/>
                </a:ext>
              </a:extLst>
            </p:cNvPr>
            <p:cNvPicPr>
              <a:picLocks noChangeAspect="1"/>
            </p:cNvPicPr>
            <p:nvPr/>
          </p:nvPicPr>
          <p:blipFill rotWithShape="1">
            <a:blip r:embed="rId5"/>
            <a:srcRect r="45948"/>
            <a:stretch/>
          </p:blipFill>
          <p:spPr>
            <a:xfrm>
              <a:off x="6953562" y="1747799"/>
              <a:ext cx="3269299" cy="2794196"/>
            </a:xfrm>
            <a:prstGeom prst="rect">
              <a:avLst/>
            </a:prstGeom>
          </p:spPr>
        </p:pic>
        <p:sp>
          <p:nvSpPr>
            <p:cNvPr id="18" name="Tekstvak 17">
              <a:extLst>
                <a:ext uri="{FF2B5EF4-FFF2-40B4-BE49-F238E27FC236}">
                  <a16:creationId xmlns:a16="http://schemas.microsoft.com/office/drawing/2014/main" id="{C55E6F43-1EC7-D3F6-7C71-627695B7F60B}"/>
                </a:ext>
              </a:extLst>
            </p:cNvPr>
            <p:cNvSpPr txBox="1"/>
            <p:nvPr/>
          </p:nvSpPr>
          <p:spPr>
            <a:xfrm>
              <a:off x="1654765" y="1447815"/>
              <a:ext cx="7167347" cy="400110"/>
            </a:xfrm>
            <a:prstGeom prst="rect">
              <a:avLst/>
            </a:prstGeom>
            <a:noFill/>
          </p:spPr>
          <p:txBody>
            <a:bodyPr wrap="none" rtlCol="0">
              <a:spAutoFit/>
            </a:bodyPr>
            <a:lstStyle/>
            <a:p>
              <a:r>
                <a:rPr lang="nl-NL" sz="2000" b="1" dirty="0"/>
                <a:t>2017				2018			2019</a:t>
              </a:r>
            </a:p>
          </p:txBody>
        </p:sp>
      </p:grpSp>
      <p:sp>
        <p:nvSpPr>
          <p:cNvPr id="21" name="Ovaal 20">
            <a:extLst>
              <a:ext uri="{FF2B5EF4-FFF2-40B4-BE49-F238E27FC236}">
                <a16:creationId xmlns:a16="http://schemas.microsoft.com/office/drawing/2014/main" id="{5AD4C559-94CF-7980-644E-EE74915B900E}"/>
              </a:ext>
            </a:extLst>
          </p:cNvPr>
          <p:cNvSpPr/>
          <p:nvPr/>
        </p:nvSpPr>
        <p:spPr>
          <a:xfrm>
            <a:off x="1661870" y="2881231"/>
            <a:ext cx="1495206" cy="13275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tx1"/>
                </a:solidFill>
              </a:rPr>
              <a:t>97,5 </a:t>
            </a:r>
          </a:p>
          <a:p>
            <a:pPr algn="ctr"/>
            <a:r>
              <a:rPr lang="nl-NL" b="1" dirty="0" err="1">
                <a:solidFill>
                  <a:schemeClr val="tx1"/>
                </a:solidFill>
              </a:rPr>
              <a:t>Billion</a:t>
            </a:r>
            <a:endParaRPr lang="nl-NL" b="1" dirty="0">
              <a:solidFill>
                <a:schemeClr val="tx1"/>
              </a:solidFill>
            </a:endParaRPr>
          </a:p>
          <a:p>
            <a:pPr algn="ctr"/>
            <a:r>
              <a:rPr lang="nl-NL" b="1" dirty="0">
                <a:solidFill>
                  <a:schemeClr val="tx1"/>
                </a:solidFill>
              </a:rPr>
              <a:t>euro</a:t>
            </a:r>
          </a:p>
        </p:txBody>
      </p:sp>
      <p:sp>
        <p:nvSpPr>
          <p:cNvPr id="22" name="Ovaal 21">
            <a:extLst>
              <a:ext uri="{FF2B5EF4-FFF2-40B4-BE49-F238E27FC236}">
                <a16:creationId xmlns:a16="http://schemas.microsoft.com/office/drawing/2014/main" id="{7598A127-F525-1614-52F8-1236F41EBFDA}"/>
              </a:ext>
            </a:extLst>
          </p:cNvPr>
          <p:cNvSpPr/>
          <p:nvPr/>
        </p:nvSpPr>
        <p:spPr>
          <a:xfrm>
            <a:off x="5090934" y="2892277"/>
            <a:ext cx="1495206" cy="13275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tx1"/>
                </a:solidFill>
              </a:rPr>
              <a:t>100 </a:t>
            </a:r>
          </a:p>
          <a:p>
            <a:pPr algn="ctr"/>
            <a:r>
              <a:rPr lang="nl-NL" b="1" dirty="0" err="1">
                <a:solidFill>
                  <a:schemeClr val="tx1"/>
                </a:solidFill>
              </a:rPr>
              <a:t>Billion</a:t>
            </a:r>
            <a:endParaRPr lang="nl-NL" b="1" dirty="0">
              <a:solidFill>
                <a:schemeClr val="tx1"/>
              </a:solidFill>
            </a:endParaRPr>
          </a:p>
          <a:p>
            <a:pPr algn="ctr"/>
            <a:r>
              <a:rPr lang="nl-NL" b="1" dirty="0">
                <a:solidFill>
                  <a:schemeClr val="tx1"/>
                </a:solidFill>
              </a:rPr>
              <a:t>euro</a:t>
            </a:r>
          </a:p>
        </p:txBody>
      </p:sp>
      <p:sp>
        <p:nvSpPr>
          <p:cNvPr id="23" name="Ovaal 22">
            <a:extLst>
              <a:ext uri="{FF2B5EF4-FFF2-40B4-BE49-F238E27FC236}">
                <a16:creationId xmlns:a16="http://schemas.microsoft.com/office/drawing/2014/main" id="{C92D71AB-CBE4-4A65-D165-5E6271A40CC8}"/>
              </a:ext>
            </a:extLst>
          </p:cNvPr>
          <p:cNvSpPr/>
          <p:nvPr/>
        </p:nvSpPr>
        <p:spPr>
          <a:xfrm>
            <a:off x="8041440" y="2959211"/>
            <a:ext cx="1495206" cy="13275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tx1"/>
                </a:solidFill>
              </a:rPr>
              <a:t>106</a:t>
            </a:r>
          </a:p>
          <a:p>
            <a:pPr algn="ctr"/>
            <a:r>
              <a:rPr lang="nl-NL" b="1" dirty="0" err="1">
                <a:solidFill>
                  <a:schemeClr val="tx1"/>
                </a:solidFill>
              </a:rPr>
              <a:t>Billion</a:t>
            </a:r>
            <a:endParaRPr lang="nl-NL" b="1" dirty="0">
              <a:solidFill>
                <a:schemeClr val="tx1"/>
              </a:solidFill>
            </a:endParaRPr>
          </a:p>
          <a:p>
            <a:pPr algn="ctr"/>
            <a:r>
              <a:rPr lang="nl-NL" b="1" dirty="0">
                <a:solidFill>
                  <a:schemeClr val="tx1"/>
                </a:solidFill>
              </a:rPr>
              <a:t>euro</a:t>
            </a:r>
          </a:p>
        </p:txBody>
      </p:sp>
    </p:spTree>
    <p:extLst>
      <p:ext uri="{BB962C8B-B14F-4D97-AF65-F5344CB8AC3E}">
        <p14:creationId xmlns:p14="http://schemas.microsoft.com/office/powerpoint/2010/main" val="2537867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25">
            <a:extLst>
              <a:ext uri="{FF2B5EF4-FFF2-40B4-BE49-F238E27FC236}">
                <a16:creationId xmlns:a16="http://schemas.microsoft.com/office/drawing/2014/main" id="{D4A43147-0CC5-23D4-0A0B-531069B8D286}"/>
              </a:ext>
            </a:extLst>
          </p:cNvPr>
          <p:cNvPicPr>
            <a:picLocks noChangeAspect="1"/>
          </p:cNvPicPr>
          <p:nvPr/>
        </p:nvPicPr>
        <p:blipFill>
          <a:blip r:embed="rId2"/>
          <a:stretch>
            <a:fillRect/>
          </a:stretch>
        </p:blipFill>
        <p:spPr>
          <a:xfrm>
            <a:off x="120650" y="1427257"/>
            <a:ext cx="11950700" cy="4003486"/>
          </a:xfrm>
          <a:prstGeom prst="rect">
            <a:avLst/>
          </a:prstGeom>
          <a:noFill/>
        </p:spPr>
      </p:pic>
    </p:spTree>
    <p:extLst>
      <p:ext uri="{BB962C8B-B14F-4D97-AF65-F5344CB8AC3E}">
        <p14:creationId xmlns:p14="http://schemas.microsoft.com/office/powerpoint/2010/main" val="2122001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7AAFF0B-945F-0DF2-D19D-4A3721086B7B}"/>
              </a:ext>
            </a:extLst>
          </p:cNvPr>
          <p:cNvPicPr>
            <a:picLocks noChangeAspect="1"/>
          </p:cNvPicPr>
          <p:nvPr/>
        </p:nvPicPr>
        <p:blipFill>
          <a:blip r:embed="rId2"/>
          <a:stretch>
            <a:fillRect/>
          </a:stretch>
        </p:blipFill>
        <p:spPr>
          <a:xfrm>
            <a:off x="1402469" y="68262"/>
            <a:ext cx="8323805" cy="6721475"/>
          </a:xfrm>
          <a:prstGeom prst="rect">
            <a:avLst/>
          </a:prstGeom>
          <a:noFill/>
        </p:spPr>
      </p:pic>
    </p:spTree>
    <p:extLst>
      <p:ext uri="{BB962C8B-B14F-4D97-AF65-F5344CB8AC3E}">
        <p14:creationId xmlns:p14="http://schemas.microsoft.com/office/powerpoint/2010/main" val="28677414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2C2E5E0-6428-D635-8DD4-89AE36F4F892}"/>
              </a:ext>
            </a:extLst>
          </p:cNvPr>
          <p:cNvPicPr>
            <a:picLocks noChangeAspect="1"/>
          </p:cNvPicPr>
          <p:nvPr/>
        </p:nvPicPr>
        <p:blipFill>
          <a:blip r:embed="rId2"/>
          <a:stretch>
            <a:fillRect/>
          </a:stretch>
        </p:blipFill>
        <p:spPr>
          <a:xfrm>
            <a:off x="1023189" y="68263"/>
            <a:ext cx="10145621" cy="6721475"/>
          </a:xfrm>
          <a:prstGeom prst="rect">
            <a:avLst/>
          </a:prstGeom>
          <a:noFill/>
        </p:spPr>
      </p:pic>
    </p:spTree>
    <p:extLst>
      <p:ext uri="{BB962C8B-B14F-4D97-AF65-F5344CB8AC3E}">
        <p14:creationId xmlns:p14="http://schemas.microsoft.com/office/powerpoint/2010/main" val="4076298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103BE0-C68C-D94F-DCFC-ABC3FD1CF15B}"/>
              </a:ext>
            </a:extLst>
          </p:cNvPr>
          <p:cNvSpPr>
            <a:spLocks noGrp="1"/>
          </p:cNvSpPr>
          <p:nvPr>
            <p:ph type="title"/>
          </p:nvPr>
        </p:nvSpPr>
        <p:spPr/>
        <p:txBody>
          <a:bodyPr>
            <a:normAutofit fontScale="90000"/>
          </a:bodyPr>
          <a:lstStyle/>
          <a:p>
            <a:endParaRPr lang="nl-NL"/>
          </a:p>
        </p:txBody>
      </p:sp>
      <p:sp>
        <p:nvSpPr>
          <p:cNvPr id="3" name="Tijdelijke aanduiding voor tekst 2">
            <a:extLst>
              <a:ext uri="{FF2B5EF4-FFF2-40B4-BE49-F238E27FC236}">
                <a16:creationId xmlns:a16="http://schemas.microsoft.com/office/drawing/2014/main" id="{3DCFB88A-BCEF-32A2-ABF4-D2C30E4A1FF3}"/>
              </a:ext>
            </a:extLst>
          </p:cNvPr>
          <p:cNvSpPr>
            <a:spLocks noGrp="1"/>
          </p:cNvSpPr>
          <p:nvPr>
            <p:ph type="body" idx="14"/>
          </p:nvPr>
        </p:nvSpPr>
        <p:spPr/>
        <p:txBody>
          <a:bodyPr>
            <a:normAutofit lnSpcReduction="10000"/>
          </a:bodyPr>
          <a:lstStyle/>
          <a:p>
            <a:endParaRPr lang="nl-NL"/>
          </a:p>
        </p:txBody>
      </p:sp>
      <p:sp>
        <p:nvSpPr>
          <p:cNvPr id="4" name="Tijdelijke aanduiding voor inhoud 3">
            <a:extLst>
              <a:ext uri="{FF2B5EF4-FFF2-40B4-BE49-F238E27FC236}">
                <a16:creationId xmlns:a16="http://schemas.microsoft.com/office/drawing/2014/main" id="{6FD32A1C-2D86-18BD-1A1B-E3B5EC2DC953}"/>
              </a:ext>
            </a:extLst>
          </p:cNvPr>
          <p:cNvSpPr>
            <a:spLocks noGrp="1"/>
          </p:cNvSpPr>
          <p:nvPr>
            <p:ph idx="1"/>
          </p:nvPr>
        </p:nvSpPr>
        <p:spPr/>
        <p:txBody>
          <a:bodyPr/>
          <a:lstStyle/>
          <a:p>
            <a:endParaRPr lang="nl-NL"/>
          </a:p>
        </p:txBody>
      </p:sp>
      <p:pic>
        <p:nvPicPr>
          <p:cNvPr id="6" name="Afbeelding 5">
            <a:extLst>
              <a:ext uri="{FF2B5EF4-FFF2-40B4-BE49-F238E27FC236}">
                <a16:creationId xmlns:a16="http://schemas.microsoft.com/office/drawing/2014/main" id="{B78243DA-EB9D-64B7-FCCF-425FEA37209F}"/>
              </a:ext>
            </a:extLst>
          </p:cNvPr>
          <p:cNvPicPr>
            <a:picLocks noChangeAspect="1"/>
          </p:cNvPicPr>
          <p:nvPr/>
        </p:nvPicPr>
        <p:blipFill>
          <a:blip r:embed="rId2"/>
          <a:stretch>
            <a:fillRect/>
          </a:stretch>
        </p:blipFill>
        <p:spPr>
          <a:xfrm>
            <a:off x="297353" y="477433"/>
            <a:ext cx="9733055" cy="5653346"/>
          </a:xfrm>
          <a:prstGeom prst="rect">
            <a:avLst/>
          </a:prstGeom>
        </p:spPr>
      </p:pic>
      <p:pic>
        <p:nvPicPr>
          <p:cNvPr id="5" name="Afbeelding 4">
            <a:extLst>
              <a:ext uri="{FF2B5EF4-FFF2-40B4-BE49-F238E27FC236}">
                <a16:creationId xmlns:a16="http://schemas.microsoft.com/office/drawing/2014/main" id="{DEBCC8E0-72BC-8311-1DD1-C71FA745A036}"/>
              </a:ext>
            </a:extLst>
          </p:cNvPr>
          <p:cNvPicPr>
            <a:picLocks noChangeAspect="1"/>
          </p:cNvPicPr>
          <p:nvPr/>
        </p:nvPicPr>
        <p:blipFill rotWithShape="1">
          <a:blip r:embed="rId3"/>
          <a:srcRect l="14864" t="2484" r="9261" b="10369"/>
          <a:stretch/>
        </p:blipFill>
        <p:spPr>
          <a:xfrm>
            <a:off x="10222861" y="5228948"/>
            <a:ext cx="1826884" cy="1549154"/>
          </a:xfrm>
          <a:prstGeom prst="rect">
            <a:avLst/>
          </a:prstGeom>
        </p:spPr>
      </p:pic>
      <p:sp>
        <p:nvSpPr>
          <p:cNvPr id="7" name="Tekstvak 6">
            <a:extLst>
              <a:ext uri="{FF2B5EF4-FFF2-40B4-BE49-F238E27FC236}">
                <a16:creationId xmlns:a16="http://schemas.microsoft.com/office/drawing/2014/main" id="{65418F93-4F7F-B7E7-A6D6-183DD3EA6A69}"/>
              </a:ext>
            </a:extLst>
          </p:cNvPr>
          <p:cNvSpPr txBox="1"/>
          <p:nvPr/>
        </p:nvSpPr>
        <p:spPr>
          <a:xfrm>
            <a:off x="524746" y="4627892"/>
            <a:ext cx="1710137" cy="27699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With some regularity</a:t>
            </a: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729A01EB-A39E-B6C0-AD73-FEFB5D8DEF47}"/>
              </a:ext>
            </a:extLst>
          </p:cNvPr>
          <p:cNvSpPr txBox="1"/>
          <p:nvPr/>
        </p:nvSpPr>
        <p:spPr>
          <a:xfrm>
            <a:off x="505541" y="4912556"/>
            <a:ext cx="1710137" cy="27699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Rarely</a:t>
            </a: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476AE2DD-C24E-3A7F-E5C4-2DE0AFDBEF42}"/>
              </a:ext>
            </a:extLst>
          </p:cNvPr>
          <p:cNvSpPr txBox="1"/>
          <p:nvPr/>
        </p:nvSpPr>
        <p:spPr>
          <a:xfrm>
            <a:off x="505540" y="5222638"/>
            <a:ext cx="1710137" cy="27699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Never</a:t>
            </a: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kstvak 9">
            <a:extLst>
              <a:ext uri="{FF2B5EF4-FFF2-40B4-BE49-F238E27FC236}">
                <a16:creationId xmlns:a16="http://schemas.microsoft.com/office/drawing/2014/main" id="{1202481C-03FC-4E84-DADB-1C353054EAF0}"/>
              </a:ext>
            </a:extLst>
          </p:cNvPr>
          <p:cNvSpPr txBox="1"/>
          <p:nvPr/>
        </p:nvSpPr>
        <p:spPr>
          <a:xfrm>
            <a:off x="505540" y="5551314"/>
            <a:ext cx="1710137" cy="27699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Don’t know</a:t>
            </a: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275D0DD9-72EE-EC3B-BEDC-C0AD76A4203B}"/>
              </a:ext>
            </a:extLst>
          </p:cNvPr>
          <p:cNvSpPr txBox="1"/>
          <p:nvPr/>
        </p:nvSpPr>
        <p:spPr>
          <a:xfrm>
            <a:off x="524746" y="4345406"/>
            <a:ext cx="933069" cy="27699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Regularly</a:t>
            </a: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hthoek 11">
            <a:extLst>
              <a:ext uri="{FF2B5EF4-FFF2-40B4-BE49-F238E27FC236}">
                <a16:creationId xmlns:a16="http://schemas.microsoft.com/office/drawing/2014/main" id="{34809837-3FFD-560D-A039-5BCF6090A785}"/>
              </a:ext>
            </a:extLst>
          </p:cNvPr>
          <p:cNvSpPr/>
          <p:nvPr/>
        </p:nvSpPr>
        <p:spPr>
          <a:xfrm>
            <a:off x="3352610" y="3364295"/>
            <a:ext cx="1262807" cy="51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Inner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chart</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hthoek 12">
            <a:extLst>
              <a:ext uri="{FF2B5EF4-FFF2-40B4-BE49-F238E27FC236}">
                <a16:creationId xmlns:a16="http://schemas.microsoft.com/office/drawing/2014/main" id="{A0AC31DB-F658-B804-BCE6-9773CD6EE851}"/>
              </a:ext>
            </a:extLst>
          </p:cNvPr>
          <p:cNvSpPr/>
          <p:nvPr/>
        </p:nvSpPr>
        <p:spPr>
          <a:xfrm>
            <a:off x="1007638" y="3561841"/>
            <a:ext cx="1262807" cy="51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outer</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chart</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hthoek 13">
            <a:extLst>
              <a:ext uri="{FF2B5EF4-FFF2-40B4-BE49-F238E27FC236}">
                <a16:creationId xmlns:a16="http://schemas.microsoft.com/office/drawing/2014/main" id="{A84330B9-A577-6D71-EA6A-6B430C2383B8}"/>
              </a:ext>
            </a:extLst>
          </p:cNvPr>
          <p:cNvSpPr/>
          <p:nvPr/>
        </p:nvSpPr>
        <p:spPr>
          <a:xfrm>
            <a:off x="1718725" y="260921"/>
            <a:ext cx="7678512" cy="51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2. Frequency of physical activity outside of sports</a:t>
            </a:r>
            <a:endParaRPr kumimoji="0" lang="nl-NL"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6" name="Rechthoek 15">
            <a:extLst>
              <a:ext uri="{FF2B5EF4-FFF2-40B4-BE49-F238E27FC236}">
                <a16:creationId xmlns:a16="http://schemas.microsoft.com/office/drawing/2014/main" id="{B6C1DA36-212E-CB70-FD4A-92356433FE25}"/>
              </a:ext>
            </a:extLst>
          </p:cNvPr>
          <p:cNvSpPr/>
          <p:nvPr/>
        </p:nvSpPr>
        <p:spPr>
          <a:xfrm>
            <a:off x="297353" y="711147"/>
            <a:ext cx="9928892" cy="447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And how often do you do other forms of exercise, such as cycling, dancing, gardening, etc.?</a:t>
            </a:r>
            <a:r>
              <a:rPr kumimoji="0" lang="nl-NL" sz="18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17" name="Tekstvak 16">
            <a:extLst>
              <a:ext uri="{FF2B5EF4-FFF2-40B4-BE49-F238E27FC236}">
                <a16:creationId xmlns:a16="http://schemas.microsoft.com/office/drawing/2014/main" id="{CD520C36-F744-A1C0-96F2-67CDB733CC81}"/>
              </a:ext>
            </a:extLst>
          </p:cNvPr>
          <p:cNvSpPr txBox="1"/>
          <p:nvPr/>
        </p:nvSpPr>
        <p:spPr>
          <a:xfrm>
            <a:off x="5130764" y="1332312"/>
            <a:ext cx="1518608"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Rarely or never</a:t>
            </a:r>
            <a:endPar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kstvak 17">
            <a:extLst>
              <a:ext uri="{FF2B5EF4-FFF2-40B4-BE49-F238E27FC236}">
                <a16:creationId xmlns:a16="http://schemas.microsoft.com/office/drawing/2014/main" id="{C7606ED3-9187-6D18-C5EA-55423B07AA2B}"/>
              </a:ext>
            </a:extLst>
          </p:cNvPr>
          <p:cNvSpPr txBox="1"/>
          <p:nvPr/>
        </p:nvSpPr>
        <p:spPr>
          <a:xfrm>
            <a:off x="5209285" y="1852607"/>
            <a:ext cx="1518608"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Women</a:t>
            </a:r>
            <a:endPar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kstvak 18">
            <a:extLst>
              <a:ext uri="{FF2B5EF4-FFF2-40B4-BE49-F238E27FC236}">
                <a16:creationId xmlns:a16="http://schemas.microsoft.com/office/drawing/2014/main" id="{C4D5EF8A-54FE-F1F8-3E26-7E326EF2FDA8}"/>
              </a:ext>
            </a:extLst>
          </p:cNvPr>
          <p:cNvSpPr txBox="1"/>
          <p:nvPr/>
        </p:nvSpPr>
        <p:spPr>
          <a:xfrm>
            <a:off x="5209285" y="4326229"/>
            <a:ext cx="1518608" cy="156966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Independent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Managers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Servants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Manual workers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House persons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Unemployed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Retirees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Students</a:t>
            </a: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kstvak 19">
            <a:extLst>
              <a:ext uri="{FF2B5EF4-FFF2-40B4-BE49-F238E27FC236}">
                <a16:creationId xmlns:a16="http://schemas.microsoft.com/office/drawing/2014/main" id="{B2EDF350-001D-4098-1DED-ED1B5F308A26}"/>
              </a:ext>
            </a:extLst>
          </p:cNvPr>
          <p:cNvSpPr txBox="1"/>
          <p:nvPr/>
        </p:nvSpPr>
        <p:spPr>
          <a:xfrm>
            <a:off x="5211191" y="2500491"/>
            <a:ext cx="1145620" cy="156966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Man 15-24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Man 25-39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Man 40-54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Man 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Woman 15-24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Woman 25-39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Woman 40-54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Woman 55+</a:t>
            </a: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kstvak 20">
            <a:extLst>
              <a:ext uri="{FF2B5EF4-FFF2-40B4-BE49-F238E27FC236}">
                <a16:creationId xmlns:a16="http://schemas.microsoft.com/office/drawing/2014/main" id="{687E4BBC-CA7F-7E4E-1F88-B6A652A95592}"/>
              </a:ext>
            </a:extLst>
          </p:cNvPr>
          <p:cNvSpPr txBox="1"/>
          <p:nvPr/>
        </p:nvSpPr>
        <p:spPr>
          <a:xfrm>
            <a:off x="5130764" y="1616361"/>
            <a:ext cx="1163901" cy="27699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Gender</a:t>
            </a:r>
            <a:endParaRPr kumimoji="0" lang="nl-NL"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kstvak 21">
            <a:extLst>
              <a:ext uri="{FF2B5EF4-FFF2-40B4-BE49-F238E27FC236}">
                <a16:creationId xmlns:a16="http://schemas.microsoft.com/office/drawing/2014/main" id="{C7640958-D262-BE9F-0CA7-A65598E6F652}"/>
              </a:ext>
            </a:extLst>
          </p:cNvPr>
          <p:cNvSpPr txBox="1"/>
          <p:nvPr/>
        </p:nvSpPr>
        <p:spPr>
          <a:xfrm>
            <a:off x="5110925" y="2282782"/>
            <a:ext cx="1183740" cy="27699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Gender and age</a:t>
            </a:r>
            <a:endParaRPr kumimoji="0" lang="nl-NL"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kstvak 22">
            <a:extLst>
              <a:ext uri="{FF2B5EF4-FFF2-40B4-BE49-F238E27FC236}">
                <a16:creationId xmlns:a16="http://schemas.microsoft.com/office/drawing/2014/main" id="{CC34CED0-5EC7-B6BD-40B3-676268A377FA}"/>
              </a:ext>
            </a:extLst>
          </p:cNvPr>
          <p:cNvSpPr txBox="1"/>
          <p:nvPr/>
        </p:nvSpPr>
        <p:spPr>
          <a:xfrm>
            <a:off x="5149045" y="4026928"/>
            <a:ext cx="1183740" cy="27699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Profession</a:t>
            </a:r>
            <a:endParaRPr kumimoji="0" lang="nl-NL"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748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D628DD08-F0AA-4583-B5A2-72EE5370107B}"/>
              </a:ext>
            </a:extLst>
          </p:cNvPr>
          <p:cNvSpPr/>
          <p:nvPr/>
        </p:nvSpPr>
        <p:spPr>
          <a:xfrm>
            <a:off x="245660" y="3429000"/>
            <a:ext cx="11627892" cy="3231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F3ECFD3-B9C0-48BE-AF9E-9631AFEBE035}"/>
              </a:ext>
            </a:extLst>
          </p:cNvPr>
          <p:cNvSpPr>
            <a:spLocks noGrp="1"/>
          </p:cNvSpPr>
          <p:nvPr>
            <p:ph type="ctrTitle"/>
          </p:nvPr>
        </p:nvSpPr>
        <p:spPr>
          <a:xfrm>
            <a:off x="172872" y="4128941"/>
            <a:ext cx="11846256" cy="2309214"/>
          </a:xfrm>
        </p:spPr>
        <p:txBody>
          <a:bodyPr>
            <a:normAutofit fontScale="90000"/>
          </a:bodyPr>
          <a:lstStyle/>
          <a:p>
            <a:pPr algn="ctr"/>
            <a:r>
              <a:rPr lang="en-US" dirty="0"/>
              <a:t>SO WHY INVEST IN SPORT AND PHYSICAL ACTIVITY?</a:t>
            </a:r>
            <a:br>
              <a:rPr lang="en-US" dirty="0"/>
            </a:br>
            <a:br>
              <a:rPr lang="en-US" dirty="0"/>
            </a:br>
            <a:r>
              <a:rPr lang="en-US" dirty="0">
                <a:solidFill>
                  <a:srgbClr val="0070C0"/>
                </a:solidFill>
              </a:rPr>
              <a:t>The social and economic value of sport</a:t>
            </a:r>
            <a:br>
              <a:rPr lang="en-US" dirty="0"/>
            </a:br>
            <a:br>
              <a:rPr lang="en-US" dirty="0"/>
            </a:br>
            <a:r>
              <a:rPr lang="en-US" b="1" dirty="0"/>
              <a:t>SOCIAL RETURN ON INVESTMENT BY SPORT </a:t>
            </a:r>
            <a:br>
              <a:rPr lang="en-US" b="1" dirty="0"/>
            </a:br>
            <a:r>
              <a:rPr lang="en-US" b="1" dirty="0"/>
              <a:t>AND PHYSICAL ACTIVITY</a:t>
            </a:r>
            <a:endParaRPr lang="nl-NL" b="1" dirty="0"/>
          </a:p>
        </p:txBody>
      </p:sp>
    </p:spTree>
    <p:extLst>
      <p:ext uri="{BB962C8B-B14F-4D97-AF65-F5344CB8AC3E}">
        <p14:creationId xmlns:p14="http://schemas.microsoft.com/office/powerpoint/2010/main" val="307671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520F8773-6B55-CDC2-54F3-4A1C10C1DCCC}"/>
              </a:ext>
            </a:extLst>
          </p:cNvPr>
          <p:cNvGrpSpPr/>
          <p:nvPr/>
        </p:nvGrpSpPr>
        <p:grpSpPr>
          <a:xfrm>
            <a:off x="1942744" y="5501768"/>
            <a:ext cx="8306509" cy="1054404"/>
            <a:chOff x="2299718" y="2225168"/>
            <a:chExt cx="8306509" cy="1054404"/>
          </a:xfrm>
        </p:grpSpPr>
        <p:pic>
          <p:nvPicPr>
            <p:cNvPr id="2" name="Afbeelding 1" descr="Afbeelding met Lettertype, tekst, logo, Graphics&#10;&#10;Automatisch gegenereerde beschrijving">
              <a:extLst>
                <a:ext uri="{FF2B5EF4-FFF2-40B4-BE49-F238E27FC236}">
                  <a16:creationId xmlns:a16="http://schemas.microsoft.com/office/drawing/2014/main" id="{2362BDA0-7A89-E069-98E4-8473FD825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9838" y="2278891"/>
              <a:ext cx="4466268" cy="946957"/>
            </a:xfrm>
            <a:prstGeom prst="rect">
              <a:avLst/>
            </a:prstGeom>
          </p:spPr>
        </p:pic>
        <p:pic>
          <p:nvPicPr>
            <p:cNvPr id="3" name="Afbeelding 2" descr="Afbeelding met tekst, Lettertype, grafische vormgeving, Graphics&#10;&#10;Automatisch gegenereerde beschrijving">
              <a:extLst>
                <a:ext uri="{FF2B5EF4-FFF2-40B4-BE49-F238E27FC236}">
                  <a16:creationId xmlns:a16="http://schemas.microsoft.com/office/drawing/2014/main" id="{496F8281-7990-23E5-8587-530CAB17AFB8}"/>
                </a:ext>
              </a:extLst>
            </p:cNvPr>
            <p:cNvPicPr>
              <a:picLocks noChangeAspect="1"/>
            </p:cNvPicPr>
            <p:nvPr/>
          </p:nvPicPr>
          <p:blipFill rotWithShape="1">
            <a:blip r:embed="rId3">
              <a:extLst>
                <a:ext uri="{28A0092B-C50C-407E-A947-70E740481C1C}">
                  <a14:useLocalDpi xmlns:a14="http://schemas.microsoft.com/office/drawing/2010/main" val="0"/>
                </a:ext>
              </a:extLst>
            </a:blip>
            <a:srcRect l="9207" t="5550" r="5944" b="39914"/>
            <a:stretch/>
          </p:blipFill>
          <p:spPr>
            <a:xfrm>
              <a:off x="2299718" y="2263573"/>
              <a:ext cx="1427891" cy="1015999"/>
            </a:xfrm>
            <a:prstGeom prst="rect">
              <a:avLst/>
            </a:prstGeom>
          </p:spPr>
        </p:pic>
        <p:pic>
          <p:nvPicPr>
            <p:cNvPr id="4" name="Afbeelding 3" descr="Afbeelding met Graphics, grafische vormgeving, tekst, Lettertype&#10;&#10;Automatisch gegenereerde beschrijving">
              <a:extLst>
                <a:ext uri="{FF2B5EF4-FFF2-40B4-BE49-F238E27FC236}">
                  <a16:creationId xmlns:a16="http://schemas.microsoft.com/office/drawing/2014/main" id="{C071C26A-5DF1-0B6F-4CE7-54C1A0160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8336" y="2225168"/>
              <a:ext cx="1427891" cy="1054404"/>
            </a:xfrm>
            <a:prstGeom prst="rect">
              <a:avLst/>
            </a:prstGeom>
          </p:spPr>
        </p:pic>
      </p:grpSp>
      <p:pic>
        <p:nvPicPr>
          <p:cNvPr id="7" name="Afbeelding 6">
            <a:extLst>
              <a:ext uri="{FF2B5EF4-FFF2-40B4-BE49-F238E27FC236}">
                <a16:creationId xmlns:a16="http://schemas.microsoft.com/office/drawing/2014/main" id="{1F793777-429C-1CA2-9AB6-574DEE419601}"/>
              </a:ext>
            </a:extLst>
          </p:cNvPr>
          <p:cNvPicPr>
            <a:picLocks noChangeAspect="1"/>
          </p:cNvPicPr>
          <p:nvPr/>
        </p:nvPicPr>
        <p:blipFill rotWithShape="1">
          <a:blip r:embed="rId5"/>
          <a:srcRect b="8704"/>
          <a:stretch/>
        </p:blipFill>
        <p:spPr>
          <a:xfrm>
            <a:off x="4672032" y="1134738"/>
            <a:ext cx="2847932" cy="4046862"/>
          </a:xfrm>
          <a:prstGeom prst="rect">
            <a:avLst/>
          </a:prstGeom>
          <a:ln>
            <a:solidFill>
              <a:srgbClr val="ADBFC8"/>
            </a:solidFill>
          </a:ln>
        </p:spPr>
      </p:pic>
      <p:sp>
        <p:nvSpPr>
          <p:cNvPr id="13" name="Tekstvak 12">
            <a:extLst>
              <a:ext uri="{FF2B5EF4-FFF2-40B4-BE49-F238E27FC236}">
                <a16:creationId xmlns:a16="http://schemas.microsoft.com/office/drawing/2014/main" id="{396B6C5C-B901-F41A-C799-61B2E65BA653}"/>
              </a:ext>
            </a:extLst>
          </p:cNvPr>
          <p:cNvSpPr txBox="1"/>
          <p:nvPr/>
        </p:nvSpPr>
        <p:spPr>
          <a:xfrm>
            <a:off x="497364" y="2364528"/>
            <a:ext cx="3274536" cy="1815882"/>
          </a:xfrm>
          <a:prstGeom prst="rect">
            <a:avLst/>
          </a:prstGeom>
          <a:noFill/>
        </p:spPr>
        <p:txBody>
          <a:bodyPr wrap="square">
            <a:spAutoFit/>
          </a:bodyPr>
          <a:lstStyle/>
          <a:p>
            <a:r>
              <a:rPr lang="en-US" sz="2800" i="1" dirty="0">
                <a:latin typeface="+mj-lt"/>
              </a:rPr>
              <a:t>Cities work everyday </a:t>
            </a:r>
            <a:r>
              <a:rPr lang="en-US" sz="2800" i="1" dirty="0" err="1">
                <a:latin typeface="+mj-lt"/>
              </a:rPr>
              <a:t>fo</a:t>
            </a:r>
            <a:r>
              <a:rPr lang="en-US" sz="2800" i="1" dirty="0">
                <a:latin typeface="+mj-lt"/>
              </a:rPr>
              <a:t> a healthier and more active future for everyone!</a:t>
            </a:r>
            <a:endParaRPr lang="nl-NL" sz="2800" i="1" dirty="0">
              <a:latin typeface="+mj-lt"/>
            </a:endParaRPr>
          </a:p>
        </p:txBody>
      </p:sp>
    </p:spTree>
    <p:extLst>
      <p:ext uri="{BB962C8B-B14F-4D97-AF65-F5344CB8AC3E}">
        <p14:creationId xmlns:p14="http://schemas.microsoft.com/office/powerpoint/2010/main" val="1093820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75C31CE9-AA8F-E5D1-1B23-3A06200AB84B}"/>
              </a:ext>
            </a:extLst>
          </p:cNvPr>
          <p:cNvSpPr/>
          <p:nvPr/>
        </p:nvSpPr>
        <p:spPr>
          <a:xfrm>
            <a:off x="8913506" y="0"/>
            <a:ext cx="327849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12" name="Groep 11">
            <a:extLst>
              <a:ext uri="{FF2B5EF4-FFF2-40B4-BE49-F238E27FC236}">
                <a16:creationId xmlns:a16="http://schemas.microsoft.com/office/drawing/2014/main" id="{CB61F1A9-2195-C798-0C2E-EA7C29F0339F}"/>
              </a:ext>
            </a:extLst>
          </p:cNvPr>
          <p:cNvGrpSpPr/>
          <p:nvPr/>
        </p:nvGrpSpPr>
        <p:grpSpPr>
          <a:xfrm>
            <a:off x="666793" y="138803"/>
            <a:ext cx="10858413" cy="6580394"/>
            <a:chOff x="674703" y="229376"/>
            <a:chExt cx="7155402" cy="4641469"/>
          </a:xfrm>
        </p:grpSpPr>
        <p:pic>
          <p:nvPicPr>
            <p:cNvPr id="2" name="Afbeelding 1">
              <a:extLst>
                <a:ext uri="{FF2B5EF4-FFF2-40B4-BE49-F238E27FC236}">
                  <a16:creationId xmlns:a16="http://schemas.microsoft.com/office/drawing/2014/main" id="{A8775D1C-698C-A57F-249D-373EFFA9957B}"/>
                </a:ext>
              </a:extLst>
            </p:cNvPr>
            <p:cNvPicPr>
              <a:picLocks noChangeAspect="1"/>
            </p:cNvPicPr>
            <p:nvPr/>
          </p:nvPicPr>
          <p:blipFill rotWithShape="1">
            <a:blip r:embed="rId2"/>
            <a:srcRect l="7894" t="-170" r="8288" b="170"/>
            <a:stretch/>
          </p:blipFill>
          <p:spPr>
            <a:xfrm>
              <a:off x="674703" y="229376"/>
              <a:ext cx="7155402" cy="4641469"/>
            </a:xfrm>
            <a:prstGeom prst="rect">
              <a:avLst/>
            </a:prstGeom>
          </p:spPr>
        </p:pic>
        <p:sp>
          <p:nvSpPr>
            <p:cNvPr id="3" name="Tekstvak 2">
              <a:extLst>
                <a:ext uri="{FF2B5EF4-FFF2-40B4-BE49-F238E27FC236}">
                  <a16:creationId xmlns:a16="http://schemas.microsoft.com/office/drawing/2014/main" id="{B6ADAF2B-A0E2-40AD-5DFA-A8FCF1F7C63A}"/>
                </a:ext>
              </a:extLst>
            </p:cNvPr>
            <p:cNvSpPr txBox="1"/>
            <p:nvPr/>
          </p:nvSpPr>
          <p:spPr>
            <a:xfrm>
              <a:off x="987744" y="2353015"/>
              <a:ext cx="1382594" cy="260508"/>
            </a:xfrm>
            <a:prstGeom prst="rect">
              <a:avLst/>
            </a:prstGeom>
            <a:solidFill>
              <a:srgbClr val="E6994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a:ln>
                    <a:noFill/>
                  </a:ln>
                  <a:solidFill>
                    <a:prstClr val="black"/>
                  </a:solidFill>
                  <a:effectLst/>
                  <a:uLnTx/>
                  <a:uFillTx/>
                  <a:latin typeface="Calibri" panose="020F0502020204030204"/>
                  <a:ea typeface="+mn-ea"/>
                  <a:cs typeface="+mn-cs"/>
                </a:rPr>
                <a:t>Fit </a:t>
              </a:r>
              <a:r>
                <a:rPr kumimoji="0" lang="nl-NL" b="1"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nl-NL"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b="1" i="0" u="none" strike="noStrike" kern="1200" cap="none" spc="0" normalizeH="0" baseline="0" noProof="0" dirty="0" err="1">
                  <a:ln>
                    <a:noFill/>
                  </a:ln>
                  <a:solidFill>
                    <a:prstClr val="black"/>
                  </a:solidFill>
                  <a:effectLst/>
                  <a:uLnTx/>
                  <a:uFillTx/>
                  <a:latin typeface="Calibri" panose="020F0502020204030204"/>
                  <a:ea typeface="+mn-ea"/>
                  <a:cs typeface="+mn-cs"/>
                </a:rPr>
                <a:t>healthy</a:t>
              </a:r>
              <a:endParaRPr kumimoji="0" lang="nl-NL"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kstvak 3">
              <a:extLst>
                <a:ext uri="{FF2B5EF4-FFF2-40B4-BE49-F238E27FC236}">
                  <a16:creationId xmlns:a16="http://schemas.microsoft.com/office/drawing/2014/main" id="{60FAADD2-8FA6-F3EA-32E3-7D14A95E15A2}"/>
                </a:ext>
              </a:extLst>
            </p:cNvPr>
            <p:cNvSpPr txBox="1"/>
            <p:nvPr/>
          </p:nvSpPr>
          <p:spPr>
            <a:xfrm>
              <a:off x="2683379" y="2353014"/>
              <a:ext cx="1586780" cy="260508"/>
            </a:xfrm>
            <a:prstGeom prst="rect">
              <a:avLst/>
            </a:prstGeom>
            <a:solidFill>
              <a:srgbClr val="E6994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err="1">
                  <a:ln>
                    <a:noFill/>
                  </a:ln>
                  <a:solidFill>
                    <a:prstClr val="black"/>
                  </a:solidFill>
                  <a:effectLst/>
                  <a:uLnTx/>
                  <a:uFillTx/>
                  <a:latin typeface="Calibri" panose="020F0502020204030204"/>
                  <a:ea typeface="+mn-ea"/>
                  <a:cs typeface="+mn-cs"/>
                </a:rPr>
                <a:t>Skilled</a:t>
              </a:r>
              <a:r>
                <a:rPr kumimoji="0" lang="nl-NL"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nl-NL" b="1" i="0" u="none" strike="noStrike" kern="1200" cap="none" spc="0" normalizeH="0" baseline="0" noProof="0" dirty="0" err="1">
                  <a:ln>
                    <a:noFill/>
                  </a:ln>
                  <a:solidFill>
                    <a:prstClr val="black"/>
                  </a:solidFill>
                  <a:effectLst/>
                  <a:uLnTx/>
                  <a:uFillTx/>
                  <a:latin typeface="Calibri" panose="020F0502020204030204"/>
                  <a:ea typeface="+mn-ea"/>
                  <a:cs typeface="+mn-cs"/>
                </a:rPr>
                <a:t>moving</a:t>
              </a:r>
              <a:endParaRPr kumimoji="0" lang="nl-NL"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F16A332E-7CEC-30DE-BD52-CB7DD57C9180}"/>
                </a:ext>
              </a:extLst>
            </p:cNvPr>
            <p:cNvSpPr txBox="1"/>
            <p:nvPr/>
          </p:nvSpPr>
          <p:spPr>
            <a:xfrm>
              <a:off x="4479638" y="2387878"/>
              <a:ext cx="1586780" cy="260508"/>
            </a:xfrm>
            <a:prstGeom prst="rect">
              <a:avLst/>
            </a:prstGeom>
            <a:solidFill>
              <a:srgbClr val="E6994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err="1">
                  <a:ln>
                    <a:noFill/>
                  </a:ln>
                  <a:solidFill>
                    <a:prstClr val="black"/>
                  </a:solidFill>
                  <a:effectLst/>
                  <a:uLnTx/>
                  <a:uFillTx/>
                  <a:latin typeface="Calibri" panose="020F0502020204030204"/>
                  <a:ea typeface="+mn-ea"/>
                  <a:cs typeface="+mn-cs"/>
                </a:rPr>
                <a:t>Social</a:t>
              </a:r>
              <a:r>
                <a:rPr kumimoji="0" lang="nl-NL" b="1" i="0" u="none" strike="noStrike" kern="1200" cap="none" spc="0" normalizeH="0" baseline="0" noProof="0" dirty="0">
                  <a:ln>
                    <a:noFill/>
                  </a:ln>
                  <a:solidFill>
                    <a:prstClr val="black"/>
                  </a:solidFill>
                  <a:effectLst/>
                  <a:uLnTx/>
                  <a:uFillTx/>
                  <a:latin typeface="Calibri" panose="020F0502020204030204"/>
                  <a:ea typeface="+mn-ea"/>
                  <a:cs typeface="+mn-cs"/>
                </a:rPr>
                <a:t> safe sport</a:t>
              </a:r>
            </a:p>
          </p:txBody>
        </p:sp>
        <p:sp>
          <p:nvSpPr>
            <p:cNvPr id="7" name="Tekstvak 6">
              <a:extLst>
                <a:ext uri="{FF2B5EF4-FFF2-40B4-BE49-F238E27FC236}">
                  <a16:creationId xmlns:a16="http://schemas.microsoft.com/office/drawing/2014/main" id="{9DA05CBB-52CA-3EA9-60FC-97EF765F4A65}"/>
                </a:ext>
              </a:extLst>
            </p:cNvPr>
            <p:cNvSpPr txBox="1"/>
            <p:nvPr/>
          </p:nvSpPr>
          <p:spPr>
            <a:xfrm>
              <a:off x="6399846" y="2388527"/>
              <a:ext cx="1297094" cy="260508"/>
            </a:xfrm>
            <a:prstGeom prst="rect">
              <a:avLst/>
            </a:prstGeom>
            <a:solidFill>
              <a:srgbClr val="E6994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a:ln>
                    <a:noFill/>
                  </a:ln>
                  <a:solidFill>
                    <a:prstClr val="black"/>
                  </a:solidFill>
                  <a:effectLst/>
                  <a:uLnTx/>
                  <a:uFillTx/>
                  <a:latin typeface="Calibri" panose="020F0502020204030204"/>
                  <a:ea typeface="+mn-ea"/>
                  <a:cs typeface="+mn-cs"/>
                </a:rPr>
                <a:t>Value of sport</a:t>
              </a:r>
            </a:p>
          </p:txBody>
        </p:sp>
        <p:sp>
          <p:nvSpPr>
            <p:cNvPr id="8" name="Tekstvak 7">
              <a:extLst>
                <a:ext uri="{FF2B5EF4-FFF2-40B4-BE49-F238E27FC236}">
                  <a16:creationId xmlns:a16="http://schemas.microsoft.com/office/drawing/2014/main" id="{759976C1-FDD0-64CA-9D0B-04DD199682F2}"/>
                </a:ext>
              </a:extLst>
            </p:cNvPr>
            <p:cNvSpPr txBox="1"/>
            <p:nvPr/>
          </p:nvSpPr>
          <p:spPr>
            <a:xfrm>
              <a:off x="1589627" y="4307584"/>
              <a:ext cx="1586779" cy="455888"/>
            </a:xfrm>
            <a:prstGeom prst="rect">
              <a:avLst/>
            </a:prstGeom>
            <a:solidFill>
              <a:srgbClr val="E6994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err="1">
                  <a:ln>
                    <a:noFill/>
                  </a:ln>
                  <a:solidFill>
                    <a:prstClr val="black"/>
                  </a:solidFill>
                  <a:effectLst/>
                  <a:uLnTx/>
                  <a:uFillTx/>
                  <a:latin typeface="Calibri" panose="020F0502020204030204"/>
                  <a:ea typeface="+mn-ea"/>
                  <a:cs typeface="+mn-cs"/>
                </a:rPr>
                <a:t>Participate</a:t>
              </a:r>
              <a:r>
                <a:rPr kumimoji="0" lang="nl-NL"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b="1" i="0" u="none" strike="noStrike" kern="1200" cap="none" spc="0" normalizeH="0" baseline="0" noProof="0" dirty="0" err="1">
                  <a:ln>
                    <a:noFill/>
                  </a:ln>
                  <a:solidFill>
                    <a:prstClr val="black"/>
                  </a:solidFill>
                  <a:effectLst/>
                  <a:uLnTx/>
                  <a:uFillTx/>
                  <a:latin typeface="Calibri" panose="020F0502020204030204"/>
                  <a:ea typeface="+mn-ea"/>
                  <a:cs typeface="+mn-cs"/>
                </a:rPr>
                <a:t>through</a:t>
              </a:r>
              <a:r>
                <a:rPr kumimoji="0" lang="nl-NL" b="1" i="0" u="none" strike="noStrike" kern="1200" cap="none" spc="0" normalizeH="0" baseline="0" noProof="0" dirty="0">
                  <a:ln>
                    <a:noFill/>
                  </a:ln>
                  <a:solidFill>
                    <a:prstClr val="black"/>
                  </a:solidFill>
                  <a:effectLst/>
                  <a:uLnTx/>
                  <a:uFillTx/>
                  <a:latin typeface="Calibri" panose="020F0502020204030204"/>
                  <a:ea typeface="+mn-ea"/>
                  <a:cs typeface="+mn-cs"/>
                </a:rPr>
                <a:t> sport</a:t>
              </a:r>
            </a:p>
          </p:txBody>
        </p:sp>
        <p:sp>
          <p:nvSpPr>
            <p:cNvPr id="9" name="Tekstvak 8">
              <a:extLst>
                <a:ext uri="{FF2B5EF4-FFF2-40B4-BE49-F238E27FC236}">
                  <a16:creationId xmlns:a16="http://schemas.microsoft.com/office/drawing/2014/main" id="{01D81C10-F504-0D3F-E920-603188F42806}"/>
                </a:ext>
              </a:extLst>
            </p:cNvPr>
            <p:cNvSpPr txBox="1"/>
            <p:nvPr/>
          </p:nvSpPr>
          <p:spPr>
            <a:xfrm>
              <a:off x="3602833" y="4261418"/>
              <a:ext cx="1586779" cy="455888"/>
            </a:xfrm>
            <a:prstGeom prst="rect">
              <a:avLst/>
            </a:prstGeom>
            <a:solidFill>
              <a:srgbClr val="E6994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a:ln>
                    <a:noFill/>
                  </a:ln>
                  <a:solidFill>
                    <a:prstClr val="black"/>
                  </a:solidFill>
                  <a:effectLst/>
                  <a:uLnTx/>
                  <a:uFillTx/>
                  <a:latin typeface="Calibri" panose="020F0502020204030204"/>
                  <a:ea typeface="+mn-ea"/>
                  <a:cs typeface="+mn-cs"/>
                </a:rPr>
                <a:t>Elite </a:t>
              </a:r>
              <a:r>
                <a:rPr kumimoji="0" lang="nl-NL" b="1" i="0" u="none" strike="noStrike" kern="1200" cap="none" spc="0" normalizeH="0" baseline="0" noProof="0" dirty="0" err="1">
                  <a:ln>
                    <a:noFill/>
                  </a:ln>
                  <a:solidFill>
                    <a:prstClr val="black"/>
                  </a:solidFill>
                  <a:effectLst/>
                  <a:uLnTx/>
                  <a:uFillTx/>
                  <a:latin typeface="Calibri" panose="020F0502020204030204"/>
                  <a:ea typeface="+mn-ea"/>
                  <a:cs typeface="+mn-cs"/>
                </a:rPr>
                <a:t>sports</a:t>
              </a:r>
              <a:endParaRPr kumimoji="0" lang="nl-NL"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kstvak 9">
              <a:extLst>
                <a:ext uri="{FF2B5EF4-FFF2-40B4-BE49-F238E27FC236}">
                  <a16:creationId xmlns:a16="http://schemas.microsoft.com/office/drawing/2014/main" id="{53CDED9C-1602-4F0E-9730-56B6DEF43ADF}"/>
                </a:ext>
              </a:extLst>
            </p:cNvPr>
            <p:cNvSpPr txBox="1"/>
            <p:nvPr/>
          </p:nvSpPr>
          <p:spPr>
            <a:xfrm>
              <a:off x="5415483" y="4261418"/>
              <a:ext cx="1899717" cy="455888"/>
            </a:xfrm>
            <a:prstGeom prst="rect">
              <a:avLst/>
            </a:prstGeom>
            <a:solidFill>
              <a:srgbClr val="E6994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nl-NL" b="1" i="0" u="none" strike="noStrike" kern="1200" cap="none" spc="0" normalizeH="0" baseline="0" noProof="0" dirty="0" err="1">
                  <a:ln>
                    <a:noFill/>
                  </a:ln>
                  <a:solidFill>
                    <a:prstClr val="black"/>
                  </a:solidFill>
                  <a:effectLst/>
                  <a:uLnTx/>
                  <a:uFillTx/>
                  <a:latin typeface="Calibri" panose="020F0502020204030204"/>
                  <a:ea typeface="+mn-ea"/>
                  <a:cs typeface="+mn-cs"/>
                </a:rPr>
                <a:t>sports</a:t>
              </a:r>
              <a:r>
                <a:rPr kumimoji="0" lang="nl-NL" b="1" i="0" u="none" strike="noStrike" kern="1200" cap="none" spc="0" normalizeH="0" baseline="0" noProof="0" dirty="0">
                  <a:ln>
                    <a:noFill/>
                  </a:ln>
                  <a:solidFill>
                    <a:prstClr val="black"/>
                  </a:solidFill>
                  <a:effectLst/>
                  <a:uLnTx/>
                  <a:uFillTx/>
                  <a:latin typeface="Calibri" panose="020F0502020204030204"/>
                  <a:ea typeface="+mn-ea"/>
                  <a:cs typeface="+mn-cs"/>
                </a:rPr>
                <a:t>, Gaming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err="1">
                  <a:ln>
                    <a:noFill/>
                  </a:ln>
                  <a:solidFill>
                    <a:prstClr val="black"/>
                  </a:solidFill>
                  <a:effectLst/>
                  <a:uLnTx/>
                  <a:uFillTx/>
                  <a:latin typeface="Calibri" panose="020F0502020204030204"/>
                  <a:ea typeface="+mn-ea"/>
                  <a:cs typeface="+mn-cs"/>
                </a:rPr>
                <a:t>Gamification</a:t>
              </a:r>
              <a:r>
                <a:rPr kumimoji="0" lang="nl-NL" b="1" i="0" u="none" strike="noStrike" kern="1200" cap="none" spc="0" normalizeH="0" baseline="0" noProof="0" dirty="0">
                  <a:ln>
                    <a:noFill/>
                  </a:ln>
                  <a:solidFill>
                    <a:prstClr val="black"/>
                  </a:solidFill>
                  <a:effectLst/>
                  <a:uLnTx/>
                  <a:uFillTx/>
                  <a:latin typeface="Calibri" panose="020F0502020204030204"/>
                  <a:ea typeface="+mn-ea"/>
                  <a:cs typeface="+mn-cs"/>
                </a:rPr>
                <a:t> (EGG)</a:t>
              </a:r>
            </a:p>
          </p:txBody>
        </p:sp>
        <p:sp>
          <p:nvSpPr>
            <p:cNvPr id="11" name="Tekstvak 10">
              <a:extLst>
                <a:ext uri="{FF2B5EF4-FFF2-40B4-BE49-F238E27FC236}">
                  <a16:creationId xmlns:a16="http://schemas.microsoft.com/office/drawing/2014/main" id="{284EBBF6-FD4A-863C-8501-381F86AC8B5B}"/>
                </a:ext>
              </a:extLst>
            </p:cNvPr>
            <p:cNvSpPr txBox="1"/>
            <p:nvPr/>
          </p:nvSpPr>
          <p:spPr>
            <a:xfrm>
              <a:off x="3529779" y="440128"/>
              <a:ext cx="1899717" cy="325635"/>
            </a:xfrm>
            <a:prstGeom prst="rect">
              <a:avLst/>
            </a:prstGeom>
            <a:solidFill>
              <a:srgbClr val="E6994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err="1">
                  <a:ln>
                    <a:noFill/>
                  </a:ln>
                  <a:solidFill>
                    <a:prstClr val="black"/>
                  </a:solidFill>
                  <a:effectLst/>
                  <a:uLnTx/>
                  <a:uFillTx/>
                  <a:latin typeface="Calibri" panose="020F0502020204030204"/>
                  <a:ea typeface="+mn-ea"/>
                  <a:cs typeface="+mn-cs"/>
                </a:rPr>
                <a:t>Our</a:t>
              </a: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 topics</a:t>
              </a:r>
            </a:p>
          </p:txBody>
        </p:sp>
      </p:grpSp>
      <p:sp>
        <p:nvSpPr>
          <p:cNvPr id="5" name="Tekstvak 4">
            <a:extLst>
              <a:ext uri="{FF2B5EF4-FFF2-40B4-BE49-F238E27FC236}">
                <a16:creationId xmlns:a16="http://schemas.microsoft.com/office/drawing/2014/main" id="{979B3BCD-B00A-440D-FE67-4B4FEC46C735}"/>
              </a:ext>
            </a:extLst>
          </p:cNvPr>
          <p:cNvSpPr txBox="1"/>
          <p:nvPr/>
        </p:nvSpPr>
        <p:spPr>
          <a:xfrm>
            <a:off x="947752" y="899261"/>
            <a:ext cx="1029649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Value of sport and exercise: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Proven Effects - Can be expressed in euros - SROI of sports and physical activity</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872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9" name="Google Shape;409;p6"/>
          <p:cNvSpPr txBox="1">
            <a:spLocks noGrp="1"/>
          </p:cNvSpPr>
          <p:nvPr>
            <p:ph type="title"/>
          </p:nvPr>
        </p:nvSpPr>
        <p:spPr>
          <a:xfrm>
            <a:off x="355772" y="343191"/>
            <a:ext cx="4747394" cy="1017000"/>
          </a:xfrm>
          <a:prstGeom prst="rect">
            <a:avLst/>
          </a:prstGeom>
          <a:noFill/>
          <a:ln>
            <a:noFill/>
          </a:ln>
        </p:spPr>
        <p:txBody>
          <a:bodyPr spcFirstLastPara="1" wrap="square" lIns="91425" tIns="45700" rIns="91425" bIns="45700" anchor="t" anchorCtr="0">
            <a:normAutofit fontScale="90000"/>
          </a:bodyPr>
          <a:lstStyle/>
          <a:p>
            <a:pPr marL="0" lvl="0" indent="0" rtl="0">
              <a:lnSpc>
                <a:spcPct val="100000"/>
              </a:lnSpc>
              <a:spcBef>
                <a:spcPts val="0"/>
              </a:spcBef>
              <a:spcAft>
                <a:spcPts val="0"/>
              </a:spcAft>
              <a:buClr>
                <a:srgbClr val="F7931D"/>
              </a:buClr>
              <a:buSzPts val="3600"/>
              <a:buFont typeface="Calibri"/>
              <a:buNone/>
            </a:pPr>
            <a:r>
              <a:rPr lang="nl-NL" sz="3600" b="1" dirty="0">
                <a:solidFill>
                  <a:srgbClr val="002060"/>
                </a:solidFill>
              </a:rPr>
              <a:t>Human </a:t>
            </a:r>
            <a:r>
              <a:rPr lang="nl-NL" sz="3600" b="1" dirty="0" err="1">
                <a:solidFill>
                  <a:srgbClr val="002060"/>
                </a:solidFill>
              </a:rPr>
              <a:t>Capital</a:t>
            </a:r>
            <a:r>
              <a:rPr lang="nl-NL" sz="3600" b="1" dirty="0">
                <a:solidFill>
                  <a:srgbClr val="002060"/>
                </a:solidFill>
              </a:rPr>
              <a:t> Model:</a:t>
            </a:r>
            <a:br>
              <a:rPr lang="nl-NL" sz="3600" b="1" dirty="0">
                <a:solidFill>
                  <a:srgbClr val="002060"/>
                </a:solidFill>
              </a:rPr>
            </a:br>
            <a:r>
              <a:rPr lang="nl-NL" sz="2700" b="1" dirty="0">
                <a:solidFill>
                  <a:srgbClr val="002060"/>
                </a:solidFill>
              </a:rPr>
              <a:t>77 proven </a:t>
            </a:r>
            <a:r>
              <a:rPr lang="nl-NL" sz="2700" b="1" dirty="0" err="1">
                <a:solidFill>
                  <a:srgbClr val="002060"/>
                </a:solidFill>
              </a:rPr>
              <a:t>effects</a:t>
            </a:r>
            <a:endParaRPr sz="2700" b="1" dirty="0">
              <a:solidFill>
                <a:srgbClr val="002060"/>
              </a:solidFill>
            </a:endParaRPr>
          </a:p>
        </p:txBody>
      </p:sp>
      <p:pic>
        <p:nvPicPr>
          <p:cNvPr id="410" name="Google Shape;410;p6"/>
          <p:cNvPicPr preferRelativeResize="0"/>
          <p:nvPr/>
        </p:nvPicPr>
        <p:blipFill rotWithShape="1">
          <a:blip r:embed="rId3">
            <a:alphaModFix/>
          </a:blip>
          <a:srcRect/>
          <a:stretch/>
        </p:blipFill>
        <p:spPr>
          <a:xfrm>
            <a:off x="1473694" y="1970608"/>
            <a:ext cx="2167217" cy="1156036"/>
          </a:xfrm>
          <a:prstGeom prst="rect">
            <a:avLst/>
          </a:prstGeom>
          <a:noFill/>
          <a:ln>
            <a:noFill/>
          </a:ln>
        </p:spPr>
      </p:pic>
      <p:pic>
        <p:nvPicPr>
          <p:cNvPr id="411" name="Google Shape;411;p6">
            <a:hlinkClick r:id="rId4"/>
          </p:cNvPr>
          <p:cNvPicPr preferRelativeResize="0"/>
          <p:nvPr/>
        </p:nvPicPr>
        <p:blipFill rotWithShape="1">
          <a:blip r:embed="rId5">
            <a:alphaModFix/>
          </a:blip>
          <a:srcRect/>
          <a:stretch/>
        </p:blipFill>
        <p:spPr>
          <a:xfrm>
            <a:off x="3317688" y="1204225"/>
            <a:ext cx="5731879" cy="5372401"/>
          </a:xfrm>
          <a:prstGeom prst="rect">
            <a:avLst/>
          </a:prstGeom>
          <a:noFill/>
          <a:ln>
            <a:noFill/>
          </a:ln>
        </p:spPr>
      </p:pic>
      <p:pic>
        <p:nvPicPr>
          <p:cNvPr id="412" name="Google Shape;412;p6"/>
          <p:cNvPicPr preferRelativeResize="0"/>
          <p:nvPr/>
        </p:nvPicPr>
        <p:blipFill rotWithShape="1">
          <a:blip r:embed="rId6">
            <a:alphaModFix/>
          </a:blip>
          <a:srcRect/>
          <a:stretch/>
        </p:blipFill>
        <p:spPr>
          <a:xfrm>
            <a:off x="5178233" y="298113"/>
            <a:ext cx="1910700" cy="1017300"/>
          </a:xfrm>
          <a:prstGeom prst="rect">
            <a:avLst/>
          </a:prstGeom>
          <a:noFill/>
          <a:ln>
            <a:noFill/>
          </a:ln>
        </p:spPr>
      </p:pic>
      <p:pic>
        <p:nvPicPr>
          <p:cNvPr id="413" name="Google Shape;413;p6"/>
          <p:cNvPicPr preferRelativeResize="0"/>
          <p:nvPr/>
        </p:nvPicPr>
        <p:blipFill rotWithShape="1">
          <a:blip r:embed="rId7">
            <a:alphaModFix/>
          </a:blip>
          <a:srcRect/>
          <a:stretch/>
        </p:blipFill>
        <p:spPr>
          <a:xfrm>
            <a:off x="1855433" y="4527612"/>
            <a:ext cx="1874100" cy="1276664"/>
          </a:xfrm>
          <a:prstGeom prst="rect">
            <a:avLst/>
          </a:prstGeom>
          <a:noFill/>
          <a:ln>
            <a:noFill/>
          </a:ln>
        </p:spPr>
      </p:pic>
      <p:pic>
        <p:nvPicPr>
          <p:cNvPr id="414" name="Google Shape;414;p6"/>
          <p:cNvPicPr preferRelativeResize="0"/>
          <p:nvPr/>
        </p:nvPicPr>
        <p:blipFill rotWithShape="1">
          <a:blip r:embed="rId8">
            <a:alphaModFix/>
          </a:blip>
          <a:srcRect/>
          <a:stretch/>
        </p:blipFill>
        <p:spPr>
          <a:xfrm>
            <a:off x="8369187" y="2451511"/>
            <a:ext cx="1685921" cy="573693"/>
          </a:xfrm>
          <a:prstGeom prst="rect">
            <a:avLst/>
          </a:prstGeom>
          <a:noFill/>
          <a:ln>
            <a:noFill/>
          </a:ln>
        </p:spPr>
      </p:pic>
      <p:pic>
        <p:nvPicPr>
          <p:cNvPr id="415" name="Google Shape;415;p6"/>
          <p:cNvPicPr preferRelativeResize="0"/>
          <p:nvPr/>
        </p:nvPicPr>
        <p:blipFill rotWithShape="1">
          <a:blip r:embed="rId9">
            <a:alphaModFix/>
          </a:blip>
          <a:srcRect/>
          <a:stretch/>
        </p:blipFill>
        <p:spPr>
          <a:xfrm>
            <a:off x="7558089" y="5820744"/>
            <a:ext cx="1623900" cy="796800"/>
          </a:xfrm>
          <a:prstGeom prst="rect">
            <a:avLst/>
          </a:prstGeom>
          <a:noFill/>
          <a:ln>
            <a:noFill/>
          </a:ln>
        </p:spPr>
      </p:pic>
      <p:pic>
        <p:nvPicPr>
          <p:cNvPr id="416" name="Google Shape;416;p6"/>
          <p:cNvPicPr preferRelativeResize="0"/>
          <p:nvPr/>
        </p:nvPicPr>
        <p:blipFill rotWithShape="1">
          <a:blip r:embed="rId10">
            <a:alphaModFix/>
          </a:blip>
          <a:srcRect/>
          <a:stretch/>
        </p:blipFill>
        <p:spPr>
          <a:xfrm>
            <a:off x="8463278" y="4134053"/>
            <a:ext cx="1397422" cy="1276664"/>
          </a:xfrm>
          <a:prstGeom prst="rect">
            <a:avLst/>
          </a:prstGeom>
          <a:noFill/>
          <a:ln>
            <a:noFill/>
          </a:ln>
        </p:spPr>
      </p:pic>
      <p:sp>
        <p:nvSpPr>
          <p:cNvPr id="3" name="Tekstvak 2">
            <a:extLst>
              <a:ext uri="{FF2B5EF4-FFF2-40B4-BE49-F238E27FC236}">
                <a16:creationId xmlns:a16="http://schemas.microsoft.com/office/drawing/2014/main" id="{BCAC93DB-9467-F026-71A0-B55CE343AAD1}"/>
              </a:ext>
            </a:extLst>
          </p:cNvPr>
          <p:cNvSpPr txBox="1"/>
          <p:nvPr/>
        </p:nvSpPr>
        <p:spPr>
          <a:xfrm>
            <a:off x="5178233" y="302036"/>
            <a:ext cx="2609753"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Move </a:t>
            </a:r>
            <a:r>
              <a:rPr kumimoji="0" lang="nl-NL" sz="1800" b="1" i="0" u="none" strike="noStrike" kern="1200" cap="none" spc="0" normalizeH="0" baseline="0" noProof="0" dirty="0" err="1">
                <a:ln>
                  <a:noFill/>
                </a:ln>
                <a:solidFill>
                  <a:prstClr val="black"/>
                </a:solidFill>
                <a:effectLst/>
                <a:uLnTx/>
                <a:uFillTx/>
                <a:latin typeface="Calibri" panose="020F0502020204030204"/>
                <a:ea typeface="+mn-ea"/>
                <a:cs typeface="+mn-cs"/>
              </a:rPr>
              <a:t>your</a:t>
            </a: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1" i="0" u="none" strike="noStrike" kern="1200" cap="none" spc="0" normalizeH="0" baseline="0" noProof="0" dirty="0" err="1">
                <a:ln>
                  <a:noFill/>
                </a:ln>
                <a:solidFill>
                  <a:prstClr val="black"/>
                </a:solidFill>
                <a:effectLst/>
                <a:uLnTx/>
                <a:uFillTx/>
                <a:latin typeface="Calibri" panose="020F0502020204030204"/>
                <a:ea typeface="+mn-ea"/>
                <a:cs typeface="+mn-cs"/>
              </a:rPr>
              <a:t>brain</a:t>
            </a: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1" i="0" u="none" strike="noStrike" kern="1200" cap="none" spc="0" normalizeH="0" baseline="0" noProof="0" dirty="0" err="1">
                <a:ln>
                  <a:noFill/>
                </a:ln>
                <a:solidFill>
                  <a:prstClr val="black"/>
                </a:solidFill>
                <a:effectLst/>
                <a:uLnTx/>
                <a:uFillTx/>
                <a:latin typeface="Calibri" panose="020F0502020204030204"/>
                <a:ea typeface="+mn-ea"/>
                <a:cs typeface="+mn-cs"/>
              </a:rPr>
              <a:t>dont</a:t>
            </a: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1" i="0" u="none" strike="noStrike" kern="1200" cap="none" spc="0" normalizeH="0" baseline="0" noProof="0" dirty="0" err="1">
                <a:ln>
                  <a:noFill/>
                </a:ln>
                <a:solidFill>
                  <a:prstClr val="black"/>
                </a:solidFill>
                <a:effectLst/>
                <a:uLnTx/>
                <a:uFillTx/>
                <a:latin typeface="Calibri" panose="020F0502020204030204"/>
                <a:ea typeface="+mn-ea"/>
                <a:cs typeface="+mn-cs"/>
              </a:rPr>
              <a:t>sit</a:t>
            </a:r>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kstvak 3">
            <a:extLst>
              <a:ext uri="{FF2B5EF4-FFF2-40B4-BE49-F238E27FC236}">
                <a16:creationId xmlns:a16="http://schemas.microsoft.com/office/drawing/2014/main" id="{B54F501E-9FD8-C769-84A6-F9B6BCF529A3}"/>
              </a:ext>
            </a:extLst>
          </p:cNvPr>
          <p:cNvSpPr txBox="1"/>
          <p:nvPr/>
        </p:nvSpPr>
        <p:spPr>
          <a:xfrm>
            <a:off x="5285727" y="2006986"/>
            <a:ext cx="1503360" cy="323165"/>
          </a:xfrm>
          <a:prstGeom prst="rect">
            <a:avLst/>
          </a:prstGeom>
          <a:solidFill>
            <a:srgbClr val="F7941E"/>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Intelectual</a:t>
            </a:r>
            <a:r>
              <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value</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kstvak 4">
            <a:extLst>
              <a:ext uri="{FF2B5EF4-FFF2-40B4-BE49-F238E27FC236}">
                <a16:creationId xmlns:a16="http://schemas.microsoft.com/office/drawing/2014/main" id="{B1D9D216-8ACE-4AC9-FE88-C0559AFE1C15}"/>
              </a:ext>
            </a:extLst>
          </p:cNvPr>
          <p:cNvSpPr txBox="1"/>
          <p:nvPr/>
        </p:nvSpPr>
        <p:spPr>
          <a:xfrm>
            <a:off x="6906932" y="2509908"/>
            <a:ext cx="994194" cy="553998"/>
          </a:xfrm>
          <a:prstGeom prst="rect">
            <a:avLst/>
          </a:prstGeom>
          <a:solidFill>
            <a:srgbClr val="F7941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rPr>
              <a:t>Financial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value</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9EF68584-2ABF-A431-C0E7-7FB24EEF98D4}"/>
              </a:ext>
            </a:extLst>
          </p:cNvPr>
          <p:cNvSpPr txBox="1"/>
          <p:nvPr/>
        </p:nvSpPr>
        <p:spPr>
          <a:xfrm>
            <a:off x="7290889" y="4173211"/>
            <a:ext cx="994194" cy="553998"/>
          </a:xfrm>
          <a:prstGeom prst="rect">
            <a:avLst/>
          </a:prstGeom>
          <a:solidFill>
            <a:srgbClr val="F7941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Physical</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value</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vak 6">
            <a:extLst>
              <a:ext uri="{FF2B5EF4-FFF2-40B4-BE49-F238E27FC236}">
                <a16:creationId xmlns:a16="http://schemas.microsoft.com/office/drawing/2014/main" id="{3874ECE3-A545-5F2E-B945-9C49B838D3D1}"/>
              </a:ext>
            </a:extLst>
          </p:cNvPr>
          <p:cNvSpPr txBox="1"/>
          <p:nvPr/>
        </p:nvSpPr>
        <p:spPr>
          <a:xfrm>
            <a:off x="5912738" y="5165944"/>
            <a:ext cx="994194" cy="553998"/>
          </a:xfrm>
          <a:prstGeom prst="rect">
            <a:avLst/>
          </a:prstGeom>
          <a:solidFill>
            <a:srgbClr val="F7941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Emotional</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value</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3615EE-0F12-4422-6FDF-7A59132B1EA5}"/>
              </a:ext>
            </a:extLst>
          </p:cNvPr>
          <p:cNvSpPr txBox="1"/>
          <p:nvPr/>
        </p:nvSpPr>
        <p:spPr>
          <a:xfrm>
            <a:off x="4114306" y="4450210"/>
            <a:ext cx="1082730" cy="553998"/>
          </a:xfrm>
          <a:prstGeom prst="rect">
            <a:avLst/>
          </a:prstGeom>
          <a:solidFill>
            <a:srgbClr val="F7941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rPr>
              <a:t>Personal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value</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D677982-302D-5397-9585-03902ABFD459}"/>
              </a:ext>
            </a:extLst>
          </p:cNvPr>
          <p:cNvSpPr txBox="1"/>
          <p:nvPr/>
        </p:nvSpPr>
        <p:spPr>
          <a:xfrm>
            <a:off x="4095003" y="2748206"/>
            <a:ext cx="1008163" cy="553998"/>
          </a:xfrm>
          <a:prstGeom prst="rect">
            <a:avLst/>
          </a:prstGeom>
          <a:solidFill>
            <a:srgbClr val="F794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Social</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value</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Afbeelding 9">
            <a:extLst>
              <a:ext uri="{FF2B5EF4-FFF2-40B4-BE49-F238E27FC236}">
                <a16:creationId xmlns:a16="http://schemas.microsoft.com/office/drawing/2014/main" id="{5FEA75A7-9405-A907-CCFE-19F7343FB4E3}"/>
              </a:ext>
            </a:extLst>
          </p:cNvPr>
          <p:cNvPicPr>
            <a:picLocks noChangeAspect="1"/>
          </p:cNvPicPr>
          <p:nvPr/>
        </p:nvPicPr>
        <p:blipFill>
          <a:blip r:embed="rId11"/>
          <a:stretch>
            <a:fillRect/>
          </a:stretch>
        </p:blipFill>
        <p:spPr>
          <a:xfrm>
            <a:off x="9205701" y="264744"/>
            <a:ext cx="2726226" cy="1653911"/>
          </a:xfrm>
          <a:prstGeom prst="rect">
            <a:avLst/>
          </a:prstGeom>
        </p:spPr>
      </p:pic>
      <p:pic>
        <p:nvPicPr>
          <p:cNvPr id="11" name="Afbeelding 10">
            <a:extLst>
              <a:ext uri="{FF2B5EF4-FFF2-40B4-BE49-F238E27FC236}">
                <a16:creationId xmlns:a16="http://schemas.microsoft.com/office/drawing/2014/main" id="{C13C2F53-AB67-F4B5-89FB-BB458C3E3EB3}"/>
              </a:ext>
            </a:extLst>
          </p:cNvPr>
          <p:cNvPicPr>
            <a:picLocks noChangeAspect="1"/>
          </p:cNvPicPr>
          <p:nvPr/>
        </p:nvPicPr>
        <p:blipFill>
          <a:blip r:embed="rId12"/>
          <a:stretch>
            <a:fillRect/>
          </a:stretch>
        </p:blipFill>
        <p:spPr>
          <a:xfrm>
            <a:off x="10636947" y="1482578"/>
            <a:ext cx="1383250" cy="1383250"/>
          </a:xfrm>
          <a:prstGeom prst="rect">
            <a:avLst/>
          </a:prstGeom>
        </p:spPr>
      </p:pic>
      <p:sp>
        <p:nvSpPr>
          <p:cNvPr id="13" name="Tekstvak 12">
            <a:extLst>
              <a:ext uri="{FF2B5EF4-FFF2-40B4-BE49-F238E27FC236}">
                <a16:creationId xmlns:a16="http://schemas.microsoft.com/office/drawing/2014/main" id="{041B2FE3-6572-4435-18CF-E774DB0098E5}"/>
              </a:ext>
            </a:extLst>
          </p:cNvPr>
          <p:cNvSpPr txBox="1"/>
          <p:nvPr/>
        </p:nvSpPr>
        <p:spPr>
          <a:xfrm>
            <a:off x="5434105" y="2231855"/>
            <a:ext cx="1106395" cy="307777"/>
          </a:xfrm>
          <a:prstGeom prst="rect">
            <a:avLst/>
          </a:prstGeom>
          <a:solidFill>
            <a:srgbClr val="F7931D"/>
          </a:solidFill>
        </p:spPr>
        <p:txBody>
          <a:bodyPr wrap="square">
            <a:spAutoFit/>
          </a:bodyPr>
          <a:lstStyle/>
          <a:p>
            <a:r>
              <a:rPr lang="nl-NL" sz="1400" dirty="0">
                <a:solidFill>
                  <a:srgbClr val="002060"/>
                </a:solidFill>
              </a:rPr>
              <a:t>11 </a:t>
            </a:r>
            <a:r>
              <a:rPr lang="nl-NL" sz="1400" dirty="0" err="1">
                <a:solidFill>
                  <a:srgbClr val="002060"/>
                </a:solidFill>
              </a:rPr>
              <a:t>effects</a:t>
            </a:r>
            <a:endParaRPr lang="nl-NL" sz="1400" dirty="0">
              <a:solidFill>
                <a:srgbClr val="002060"/>
              </a:solidFill>
            </a:endParaRPr>
          </a:p>
        </p:txBody>
      </p:sp>
      <p:sp>
        <p:nvSpPr>
          <p:cNvPr id="14" name="Tekstvak 13">
            <a:extLst>
              <a:ext uri="{FF2B5EF4-FFF2-40B4-BE49-F238E27FC236}">
                <a16:creationId xmlns:a16="http://schemas.microsoft.com/office/drawing/2014/main" id="{5288B936-F4E6-1725-231F-38762DE2E3AD}"/>
              </a:ext>
            </a:extLst>
          </p:cNvPr>
          <p:cNvSpPr txBox="1"/>
          <p:nvPr/>
        </p:nvSpPr>
        <p:spPr>
          <a:xfrm>
            <a:off x="7004856" y="2994427"/>
            <a:ext cx="1106395" cy="307777"/>
          </a:xfrm>
          <a:prstGeom prst="rect">
            <a:avLst/>
          </a:prstGeom>
          <a:solidFill>
            <a:srgbClr val="F7931D"/>
          </a:solidFill>
        </p:spPr>
        <p:txBody>
          <a:bodyPr wrap="square">
            <a:spAutoFit/>
          </a:bodyPr>
          <a:lstStyle/>
          <a:p>
            <a:r>
              <a:rPr lang="nl-NL" sz="1400" dirty="0">
                <a:solidFill>
                  <a:srgbClr val="002060"/>
                </a:solidFill>
              </a:rPr>
              <a:t>5 </a:t>
            </a:r>
            <a:r>
              <a:rPr lang="nl-NL" sz="1400" dirty="0" err="1">
                <a:solidFill>
                  <a:srgbClr val="002060"/>
                </a:solidFill>
              </a:rPr>
              <a:t>effects</a:t>
            </a:r>
            <a:endParaRPr lang="nl-NL" sz="1400" dirty="0">
              <a:solidFill>
                <a:srgbClr val="002060"/>
              </a:solidFill>
            </a:endParaRPr>
          </a:p>
        </p:txBody>
      </p:sp>
      <p:sp>
        <p:nvSpPr>
          <p:cNvPr id="15" name="Tekstvak 14">
            <a:extLst>
              <a:ext uri="{FF2B5EF4-FFF2-40B4-BE49-F238E27FC236}">
                <a16:creationId xmlns:a16="http://schemas.microsoft.com/office/drawing/2014/main" id="{00F55BCA-A5F2-1BA3-99F7-C121C6B3B1E1}"/>
              </a:ext>
            </a:extLst>
          </p:cNvPr>
          <p:cNvSpPr txBox="1"/>
          <p:nvPr/>
        </p:nvSpPr>
        <p:spPr>
          <a:xfrm>
            <a:off x="7131908" y="4634613"/>
            <a:ext cx="1106395" cy="307777"/>
          </a:xfrm>
          <a:prstGeom prst="rect">
            <a:avLst/>
          </a:prstGeom>
          <a:solidFill>
            <a:srgbClr val="F7931D"/>
          </a:solidFill>
        </p:spPr>
        <p:txBody>
          <a:bodyPr wrap="square">
            <a:spAutoFit/>
          </a:bodyPr>
          <a:lstStyle/>
          <a:p>
            <a:r>
              <a:rPr lang="nl-NL" sz="1400" dirty="0">
                <a:solidFill>
                  <a:srgbClr val="002060"/>
                </a:solidFill>
              </a:rPr>
              <a:t>28 </a:t>
            </a:r>
            <a:r>
              <a:rPr lang="nl-NL" sz="1400" dirty="0" err="1">
                <a:solidFill>
                  <a:srgbClr val="002060"/>
                </a:solidFill>
              </a:rPr>
              <a:t>effects</a:t>
            </a:r>
            <a:endParaRPr lang="nl-NL" sz="1400" dirty="0">
              <a:solidFill>
                <a:srgbClr val="002060"/>
              </a:solidFill>
            </a:endParaRPr>
          </a:p>
        </p:txBody>
      </p:sp>
      <p:sp>
        <p:nvSpPr>
          <p:cNvPr id="16" name="Tekstvak 15">
            <a:extLst>
              <a:ext uri="{FF2B5EF4-FFF2-40B4-BE49-F238E27FC236}">
                <a16:creationId xmlns:a16="http://schemas.microsoft.com/office/drawing/2014/main" id="{DDE13013-4E90-B0E4-1D68-84FE326440B6}"/>
              </a:ext>
            </a:extLst>
          </p:cNvPr>
          <p:cNvSpPr txBox="1"/>
          <p:nvPr/>
        </p:nvSpPr>
        <p:spPr>
          <a:xfrm>
            <a:off x="5935099" y="5636366"/>
            <a:ext cx="1106395" cy="307777"/>
          </a:xfrm>
          <a:prstGeom prst="rect">
            <a:avLst/>
          </a:prstGeom>
          <a:solidFill>
            <a:srgbClr val="F7931D"/>
          </a:solidFill>
        </p:spPr>
        <p:txBody>
          <a:bodyPr wrap="square">
            <a:spAutoFit/>
          </a:bodyPr>
          <a:lstStyle/>
          <a:p>
            <a:r>
              <a:rPr lang="nl-NL" sz="1400" dirty="0">
                <a:solidFill>
                  <a:srgbClr val="002060"/>
                </a:solidFill>
              </a:rPr>
              <a:t>10 </a:t>
            </a:r>
            <a:r>
              <a:rPr lang="nl-NL" sz="1400" dirty="0" err="1">
                <a:solidFill>
                  <a:srgbClr val="002060"/>
                </a:solidFill>
              </a:rPr>
              <a:t>effects</a:t>
            </a:r>
            <a:endParaRPr lang="nl-NL" sz="1400" dirty="0">
              <a:solidFill>
                <a:srgbClr val="002060"/>
              </a:solidFill>
            </a:endParaRPr>
          </a:p>
        </p:txBody>
      </p:sp>
      <p:sp>
        <p:nvSpPr>
          <p:cNvPr id="17" name="Tekstvak 16">
            <a:extLst>
              <a:ext uri="{FF2B5EF4-FFF2-40B4-BE49-F238E27FC236}">
                <a16:creationId xmlns:a16="http://schemas.microsoft.com/office/drawing/2014/main" id="{232A3F6A-4741-50E3-7F6A-ED2BDB0337D7}"/>
              </a:ext>
            </a:extLst>
          </p:cNvPr>
          <p:cNvSpPr txBox="1"/>
          <p:nvPr/>
        </p:nvSpPr>
        <p:spPr>
          <a:xfrm>
            <a:off x="4179332" y="4966222"/>
            <a:ext cx="1106395" cy="307777"/>
          </a:xfrm>
          <a:prstGeom prst="rect">
            <a:avLst/>
          </a:prstGeom>
          <a:solidFill>
            <a:srgbClr val="F7931D"/>
          </a:solidFill>
        </p:spPr>
        <p:txBody>
          <a:bodyPr wrap="square">
            <a:spAutoFit/>
          </a:bodyPr>
          <a:lstStyle/>
          <a:p>
            <a:r>
              <a:rPr lang="nl-NL" sz="1400" dirty="0">
                <a:solidFill>
                  <a:srgbClr val="002060"/>
                </a:solidFill>
              </a:rPr>
              <a:t>10 </a:t>
            </a:r>
            <a:r>
              <a:rPr lang="nl-NL" sz="1400" dirty="0" err="1">
                <a:solidFill>
                  <a:srgbClr val="002060"/>
                </a:solidFill>
              </a:rPr>
              <a:t>effects</a:t>
            </a:r>
            <a:endParaRPr lang="nl-NL" sz="1400" dirty="0">
              <a:solidFill>
                <a:srgbClr val="002060"/>
              </a:solidFill>
            </a:endParaRPr>
          </a:p>
        </p:txBody>
      </p:sp>
      <p:sp>
        <p:nvSpPr>
          <p:cNvPr id="18" name="Tekstvak 17">
            <a:extLst>
              <a:ext uri="{FF2B5EF4-FFF2-40B4-BE49-F238E27FC236}">
                <a16:creationId xmlns:a16="http://schemas.microsoft.com/office/drawing/2014/main" id="{EB8D3CEF-CC86-0DCB-1CB9-0E906E48B7B0}"/>
              </a:ext>
            </a:extLst>
          </p:cNvPr>
          <p:cNvSpPr txBox="1"/>
          <p:nvPr/>
        </p:nvSpPr>
        <p:spPr>
          <a:xfrm>
            <a:off x="3980886" y="3256863"/>
            <a:ext cx="1106395" cy="307777"/>
          </a:xfrm>
          <a:prstGeom prst="rect">
            <a:avLst/>
          </a:prstGeom>
          <a:solidFill>
            <a:srgbClr val="F7931D"/>
          </a:solidFill>
        </p:spPr>
        <p:txBody>
          <a:bodyPr wrap="square">
            <a:spAutoFit/>
          </a:bodyPr>
          <a:lstStyle/>
          <a:p>
            <a:r>
              <a:rPr lang="nl-NL" sz="1400" dirty="0">
                <a:solidFill>
                  <a:srgbClr val="002060"/>
                </a:solidFill>
              </a:rPr>
              <a:t>13 </a:t>
            </a:r>
            <a:r>
              <a:rPr lang="nl-NL" sz="1400" dirty="0" err="1">
                <a:solidFill>
                  <a:srgbClr val="002060"/>
                </a:solidFill>
              </a:rPr>
              <a:t>effects</a:t>
            </a:r>
            <a:endParaRPr lang="nl-NL" sz="1400" dirty="0">
              <a:solidFill>
                <a:srgbClr val="00206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grpSp>
        <p:nvGrpSpPr>
          <p:cNvPr id="4" name="Groep 3">
            <a:extLst>
              <a:ext uri="{FF2B5EF4-FFF2-40B4-BE49-F238E27FC236}">
                <a16:creationId xmlns:a16="http://schemas.microsoft.com/office/drawing/2014/main" id="{5D9F7B08-596E-CA26-F4ED-A5A290799A9B}"/>
              </a:ext>
            </a:extLst>
          </p:cNvPr>
          <p:cNvGrpSpPr/>
          <p:nvPr/>
        </p:nvGrpSpPr>
        <p:grpSpPr>
          <a:xfrm>
            <a:off x="9128275" y="2359463"/>
            <a:ext cx="3063720" cy="1160225"/>
            <a:chOff x="9128275" y="2359463"/>
            <a:chExt cx="3063720" cy="1160225"/>
          </a:xfrm>
        </p:grpSpPr>
        <p:pic>
          <p:nvPicPr>
            <p:cNvPr id="423" name="Google Shape;423;g1389baeea5b_0_247"/>
            <p:cNvPicPr preferRelativeResize="0"/>
            <p:nvPr/>
          </p:nvPicPr>
          <p:blipFill rotWithShape="1">
            <a:blip r:embed="rId3">
              <a:alphaModFix/>
            </a:blip>
            <a:srcRect/>
            <a:stretch/>
          </p:blipFill>
          <p:spPr>
            <a:xfrm>
              <a:off x="9128275" y="2359463"/>
              <a:ext cx="3063720" cy="1160225"/>
            </a:xfrm>
            <a:prstGeom prst="rect">
              <a:avLst/>
            </a:prstGeom>
            <a:noFill/>
            <a:ln>
              <a:noFill/>
            </a:ln>
          </p:spPr>
        </p:pic>
        <p:sp>
          <p:nvSpPr>
            <p:cNvPr id="2" name="Tekstvak 1">
              <a:extLst>
                <a:ext uri="{FF2B5EF4-FFF2-40B4-BE49-F238E27FC236}">
                  <a16:creationId xmlns:a16="http://schemas.microsoft.com/office/drawing/2014/main" id="{13236BE2-4EF4-97C5-0806-FAAC8BD547E6}"/>
                </a:ext>
              </a:extLst>
            </p:cNvPr>
            <p:cNvSpPr txBox="1"/>
            <p:nvPr/>
          </p:nvSpPr>
          <p:spPr>
            <a:xfrm>
              <a:off x="9472474" y="2474877"/>
              <a:ext cx="2618911" cy="1015663"/>
            </a:xfrm>
            <a:prstGeom prst="rect">
              <a:avLst/>
            </a:prstGeom>
            <a:solidFill>
              <a:srgbClr val="1D1F2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Strong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Convincing</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No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convincing</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No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scientific</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basis</a:t>
              </a:r>
            </a:p>
          </p:txBody>
        </p:sp>
      </p:grpSp>
      <p:grpSp>
        <p:nvGrpSpPr>
          <p:cNvPr id="385" name="Groep 384">
            <a:extLst>
              <a:ext uri="{FF2B5EF4-FFF2-40B4-BE49-F238E27FC236}">
                <a16:creationId xmlns:a16="http://schemas.microsoft.com/office/drawing/2014/main" id="{5545679B-1B77-FC17-F667-30225068403B}"/>
              </a:ext>
            </a:extLst>
          </p:cNvPr>
          <p:cNvGrpSpPr/>
          <p:nvPr/>
        </p:nvGrpSpPr>
        <p:grpSpPr>
          <a:xfrm>
            <a:off x="838200" y="92201"/>
            <a:ext cx="7961449" cy="6537200"/>
            <a:chOff x="838200" y="92201"/>
            <a:chExt cx="7961449" cy="6537200"/>
          </a:xfrm>
        </p:grpSpPr>
        <p:pic>
          <p:nvPicPr>
            <p:cNvPr id="35" name="Google Shape;422;g1389baeea5b_0_247">
              <a:extLst>
                <a:ext uri="{FF2B5EF4-FFF2-40B4-BE49-F238E27FC236}">
                  <a16:creationId xmlns:a16="http://schemas.microsoft.com/office/drawing/2014/main" id="{C974128D-46EC-39E2-5068-7883FCB8396C}"/>
                </a:ext>
              </a:extLst>
            </p:cNvPr>
            <p:cNvPicPr preferRelativeResize="0"/>
            <p:nvPr/>
          </p:nvPicPr>
          <p:blipFill>
            <a:blip r:embed="rId4">
              <a:alphaModFix/>
            </a:blip>
            <a:stretch>
              <a:fillRect/>
            </a:stretch>
          </p:blipFill>
          <p:spPr>
            <a:xfrm>
              <a:off x="838200" y="92201"/>
              <a:ext cx="7961449" cy="6537200"/>
            </a:xfrm>
            <a:prstGeom prst="rect">
              <a:avLst/>
            </a:prstGeom>
            <a:noFill/>
            <a:ln>
              <a:noFill/>
            </a:ln>
          </p:spPr>
        </p:pic>
        <p:sp>
          <p:nvSpPr>
            <p:cNvPr id="36" name="Tekstvak 35">
              <a:extLst>
                <a:ext uri="{FF2B5EF4-FFF2-40B4-BE49-F238E27FC236}">
                  <a16:creationId xmlns:a16="http://schemas.microsoft.com/office/drawing/2014/main" id="{B2667724-65F5-BA9B-C0FD-AFB2326D518B}"/>
                </a:ext>
              </a:extLst>
            </p:cNvPr>
            <p:cNvSpPr txBox="1"/>
            <p:nvPr/>
          </p:nvSpPr>
          <p:spPr>
            <a:xfrm>
              <a:off x="4121562" y="3242689"/>
              <a:ext cx="994194" cy="553998"/>
            </a:xfrm>
            <a:prstGeom prst="rect">
              <a:avLst/>
            </a:prstGeom>
            <a:solidFill>
              <a:srgbClr val="F29A3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Physical</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value</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kstvak 36">
              <a:extLst>
                <a:ext uri="{FF2B5EF4-FFF2-40B4-BE49-F238E27FC236}">
                  <a16:creationId xmlns:a16="http://schemas.microsoft.com/office/drawing/2014/main" id="{32C04CC5-D34C-E00F-8F07-2100E68AB1C9}"/>
                </a:ext>
              </a:extLst>
            </p:cNvPr>
            <p:cNvSpPr txBox="1"/>
            <p:nvPr/>
          </p:nvSpPr>
          <p:spPr>
            <a:xfrm>
              <a:off x="3475590" y="148365"/>
              <a:ext cx="2463688" cy="523220"/>
            </a:xfrm>
            <a:prstGeom prst="rect">
              <a:avLst/>
            </a:prstGeom>
            <a:solidFill>
              <a:srgbClr val="1E1F2F"/>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HUMAN CAPITAL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SPORT AND PHYSICAL ACTIVITY</a:t>
              </a:r>
            </a:p>
          </p:txBody>
        </p:sp>
        <p:sp>
          <p:nvSpPr>
            <p:cNvPr id="38" name="Tekstvak 37">
              <a:extLst>
                <a:ext uri="{FF2B5EF4-FFF2-40B4-BE49-F238E27FC236}">
                  <a16:creationId xmlns:a16="http://schemas.microsoft.com/office/drawing/2014/main" id="{BC56EF98-9A63-17A4-41ED-D5B05B63E3FD}"/>
                </a:ext>
              </a:extLst>
            </p:cNvPr>
            <p:cNvSpPr txBox="1"/>
            <p:nvPr/>
          </p:nvSpPr>
          <p:spPr>
            <a:xfrm>
              <a:off x="5115756" y="1077702"/>
              <a:ext cx="952350" cy="246221"/>
            </a:xfrm>
            <a:prstGeom prst="rect">
              <a:avLst/>
            </a:prstGeom>
            <a:solidFill>
              <a:srgbClr val="222436"/>
            </a:solidFill>
          </p:spPr>
          <p:txBody>
            <a:bodyPr wrap="square">
              <a:spAutoFit/>
            </a:bodyPr>
            <a:lstStyle/>
            <a:p>
              <a:r>
                <a:rPr lang="nl-NL" sz="1000" dirty="0" err="1">
                  <a:solidFill>
                    <a:schemeClr val="bg1"/>
                  </a:solidFill>
                </a:rPr>
                <a:t>Nutrition</a:t>
              </a:r>
              <a:r>
                <a:rPr lang="nl-NL" sz="1000" dirty="0">
                  <a:solidFill>
                    <a:schemeClr val="bg1"/>
                  </a:solidFill>
                </a:rPr>
                <a:t>/</a:t>
              </a:r>
              <a:r>
                <a:rPr lang="nl-NL" sz="1000" dirty="0" err="1">
                  <a:solidFill>
                    <a:schemeClr val="bg1"/>
                  </a:solidFill>
                </a:rPr>
                <a:t>diet</a:t>
              </a:r>
              <a:endParaRPr lang="nl-NL" sz="1000" dirty="0">
                <a:solidFill>
                  <a:schemeClr val="bg1"/>
                </a:solidFill>
              </a:endParaRPr>
            </a:p>
          </p:txBody>
        </p:sp>
        <p:sp>
          <p:nvSpPr>
            <p:cNvPr id="39" name="Tekstvak 38">
              <a:extLst>
                <a:ext uri="{FF2B5EF4-FFF2-40B4-BE49-F238E27FC236}">
                  <a16:creationId xmlns:a16="http://schemas.microsoft.com/office/drawing/2014/main" id="{365FBFE6-55A7-38B6-29DF-59FD597AEC4C}"/>
                </a:ext>
              </a:extLst>
            </p:cNvPr>
            <p:cNvSpPr txBox="1"/>
            <p:nvPr/>
          </p:nvSpPr>
          <p:spPr>
            <a:xfrm>
              <a:off x="5706191" y="1323923"/>
              <a:ext cx="952350" cy="246221"/>
            </a:xfrm>
            <a:prstGeom prst="rect">
              <a:avLst/>
            </a:prstGeom>
            <a:solidFill>
              <a:srgbClr val="222436"/>
            </a:solidFill>
          </p:spPr>
          <p:txBody>
            <a:bodyPr wrap="square">
              <a:spAutoFit/>
            </a:bodyPr>
            <a:lstStyle/>
            <a:p>
              <a:r>
                <a:rPr lang="nl-NL" sz="1000" dirty="0" err="1">
                  <a:solidFill>
                    <a:schemeClr val="bg1"/>
                  </a:solidFill>
                </a:rPr>
                <a:t>Lipids</a:t>
              </a:r>
              <a:endParaRPr lang="nl-NL" sz="1000" dirty="0">
                <a:solidFill>
                  <a:schemeClr val="bg1"/>
                </a:solidFill>
              </a:endParaRPr>
            </a:p>
          </p:txBody>
        </p:sp>
        <p:sp>
          <p:nvSpPr>
            <p:cNvPr id="40" name="Tekstvak 39">
              <a:extLst>
                <a:ext uri="{FF2B5EF4-FFF2-40B4-BE49-F238E27FC236}">
                  <a16:creationId xmlns:a16="http://schemas.microsoft.com/office/drawing/2014/main" id="{B42ED612-5592-5B58-3B32-B1080E1744DE}"/>
                </a:ext>
              </a:extLst>
            </p:cNvPr>
            <p:cNvSpPr txBox="1"/>
            <p:nvPr/>
          </p:nvSpPr>
          <p:spPr>
            <a:xfrm>
              <a:off x="6182366" y="1663502"/>
              <a:ext cx="1658477" cy="305725"/>
            </a:xfrm>
            <a:prstGeom prst="rect">
              <a:avLst/>
            </a:prstGeom>
            <a:solidFill>
              <a:srgbClr val="222436"/>
            </a:solidFill>
          </p:spPr>
          <p:txBody>
            <a:bodyPr wrap="square">
              <a:spAutoFit/>
            </a:bodyPr>
            <a:lstStyle/>
            <a:p>
              <a:pPr>
                <a:lnSpc>
                  <a:spcPts val="800"/>
                </a:lnSpc>
              </a:pPr>
              <a:r>
                <a:rPr lang="nl-NL" sz="1000" dirty="0">
                  <a:solidFill>
                    <a:schemeClr val="bg1"/>
                  </a:solidFill>
                </a:rPr>
                <a:t>Joint health: </a:t>
              </a:r>
            </a:p>
            <a:p>
              <a:pPr>
                <a:lnSpc>
                  <a:spcPts val="800"/>
                </a:lnSpc>
              </a:pPr>
              <a:r>
                <a:rPr lang="nl-NL" sz="1000" dirty="0" err="1">
                  <a:solidFill>
                    <a:schemeClr val="bg1"/>
                  </a:solidFill>
                </a:rPr>
                <a:t>osteoarthritis</a:t>
              </a:r>
              <a:endParaRPr lang="nl-NL" sz="1000" dirty="0">
                <a:solidFill>
                  <a:schemeClr val="bg1"/>
                </a:solidFill>
              </a:endParaRPr>
            </a:p>
          </p:txBody>
        </p:sp>
        <p:sp>
          <p:nvSpPr>
            <p:cNvPr id="41" name="Tekstvak 40">
              <a:extLst>
                <a:ext uri="{FF2B5EF4-FFF2-40B4-BE49-F238E27FC236}">
                  <a16:creationId xmlns:a16="http://schemas.microsoft.com/office/drawing/2014/main" id="{B7D27BC1-6151-460D-6D69-7B5E18B2E619}"/>
                </a:ext>
              </a:extLst>
            </p:cNvPr>
            <p:cNvSpPr txBox="1"/>
            <p:nvPr/>
          </p:nvSpPr>
          <p:spPr>
            <a:xfrm>
              <a:off x="6515456" y="2053738"/>
              <a:ext cx="1658477" cy="553998"/>
            </a:xfrm>
            <a:prstGeom prst="rect">
              <a:avLst/>
            </a:prstGeom>
            <a:solidFill>
              <a:srgbClr val="222436"/>
            </a:solidFill>
          </p:spPr>
          <p:txBody>
            <a:bodyPr wrap="square">
              <a:spAutoFit/>
            </a:bodyPr>
            <a:lstStyle/>
            <a:p>
              <a:r>
                <a:rPr lang="nl-NL" sz="1000" dirty="0" err="1">
                  <a:solidFill>
                    <a:schemeClr val="bg1"/>
                  </a:solidFill>
                </a:rPr>
                <a:t>Ovary</a:t>
              </a:r>
              <a:r>
                <a:rPr lang="nl-NL" sz="1000" dirty="0">
                  <a:solidFill>
                    <a:schemeClr val="bg1"/>
                  </a:solidFill>
                </a:rPr>
                <a:t>: -</a:t>
              </a:r>
              <a:r>
                <a:rPr lang="nl-NL" sz="1000" dirty="0" err="1">
                  <a:solidFill>
                    <a:schemeClr val="bg1"/>
                  </a:solidFill>
                </a:rPr>
                <a:t>blood</a:t>
              </a:r>
              <a:r>
                <a:rPr lang="nl-NL" sz="1000" dirty="0">
                  <a:solidFill>
                    <a:schemeClr val="bg1"/>
                  </a:solidFill>
                </a:rPr>
                <a:t>, </a:t>
              </a:r>
              <a:r>
                <a:rPr lang="nl-NL" sz="1000" dirty="0" err="1">
                  <a:solidFill>
                    <a:schemeClr val="bg1"/>
                  </a:solidFill>
                </a:rPr>
                <a:t>head</a:t>
              </a:r>
              <a:r>
                <a:rPr lang="nl-NL" sz="1000" dirty="0">
                  <a:solidFill>
                    <a:schemeClr val="bg1"/>
                  </a:solidFill>
                </a:rPr>
                <a:t>, </a:t>
              </a:r>
              <a:r>
                <a:rPr lang="nl-NL" sz="1000" dirty="0" err="1">
                  <a:solidFill>
                    <a:schemeClr val="bg1"/>
                  </a:solidFill>
                </a:rPr>
                <a:t>neck</a:t>
              </a:r>
              <a:r>
                <a:rPr lang="nl-NL" sz="1000" dirty="0">
                  <a:solidFill>
                    <a:schemeClr val="bg1"/>
                  </a:solidFill>
                </a:rPr>
                <a:t>, </a:t>
              </a:r>
              <a:r>
                <a:rPr lang="nl-NL" sz="1000" dirty="0" err="1">
                  <a:solidFill>
                    <a:schemeClr val="bg1"/>
                  </a:solidFill>
                </a:rPr>
                <a:t>pancreatic</a:t>
              </a:r>
              <a:r>
                <a:rPr lang="nl-NL" sz="1000" dirty="0">
                  <a:solidFill>
                    <a:schemeClr val="bg1"/>
                  </a:solidFill>
                </a:rPr>
                <a:t>, </a:t>
              </a:r>
              <a:r>
                <a:rPr lang="nl-NL" sz="1000" dirty="0" err="1">
                  <a:solidFill>
                    <a:schemeClr val="bg1"/>
                  </a:solidFill>
                </a:rPr>
                <a:t>prostate</a:t>
              </a:r>
              <a:r>
                <a:rPr lang="nl-NL" sz="1000" dirty="0">
                  <a:solidFill>
                    <a:schemeClr val="bg1"/>
                  </a:solidFill>
                </a:rPr>
                <a:t>, </a:t>
              </a:r>
              <a:r>
                <a:rPr lang="nl-NL" sz="1000" dirty="0" err="1">
                  <a:solidFill>
                    <a:schemeClr val="bg1"/>
                  </a:solidFill>
                </a:rPr>
                <a:t>brain</a:t>
              </a:r>
              <a:r>
                <a:rPr lang="nl-NL" sz="1000" dirty="0">
                  <a:solidFill>
                    <a:schemeClr val="bg1"/>
                  </a:solidFill>
                </a:rPr>
                <a:t> </a:t>
              </a:r>
              <a:r>
                <a:rPr lang="nl-NL" sz="1000" dirty="0" err="1">
                  <a:solidFill>
                    <a:schemeClr val="bg1"/>
                  </a:solidFill>
                </a:rPr>
                <a:t>and</a:t>
              </a:r>
              <a:r>
                <a:rPr lang="nl-NL" sz="1000" dirty="0">
                  <a:solidFill>
                    <a:schemeClr val="bg1"/>
                  </a:solidFill>
                </a:rPr>
                <a:t> </a:t>
              </a:r>
              <a:r>
                <a:rPr lang="nl-NL" sz="1000" dirty="0" err="1">
                  <a:solidFill>
                    <a:schemeClr val="bg1"/>
                  </a:solidFill>
                </a:rPr>
                <a:t>thyroid</a:t>
              </a:r>
              <a:r>
                <a:rPr lang="nl-NL" sz="1000" dirty="0">
                  <a:solidFill>
                    <a:schemeClr val="bg1"/>
                  </a:solidFill>
                </a:rPr>
                <a:t> </a:t>
              </a:r>
              <a:r>
                <a:rPr lang="nl-NL" sz="1000" dirty="0" err="1">
                  <a:solidFill>
                    <a:schemeClr val="bg1"/>
                  </a:solidFill>
                </a:rPr>
                <a:t>cancer</a:t>
              </a:r>
              <a:endParaRPr lang="nl-NL" sz="1000" dirty="0">
                <a:solidFill>
                  <a:schemeClr val="bg1"/>
                </a:solidFill>
              </a:endParaRPr>
            </a:p>
          </p:txBody>
        </p:sp>
        <p:sp>
          <p:nvSpPr>
            <p:cNvPr id="42" name="Tekstvak 41">
              <a:extLst>
                <a:ext uri="{FF2B5EF4-FFF2-40B4-BE49-F238E27FC236}">
                  <a16:creationId xmlns:a16="http://schemas.microsoft.com/office/drawing/2014/main" id="{BE6332C7-CFC1-95DE-B904-33AE0E7AF046}"/>
                </a:ext>
              </a:extLst>
            </p:cNvPr>
            <p:cNvSpPr txBox="1"/>
            <p:nvPr/>
          </p:nvSpPr>
          <p:spPr>
            <a:xfrm>
              <a:off x="6722611" y="2607736"/>
              <a:ext cx="1658477" cy="246221"/>
            </a:xfrm>
            <a:prstGeom prst="rect">
              <a:avLst/>
            </a:prstGeom>
            <a:solidFill>
              <a:srgbClr val="222436"/>
            </a:solidFill>
          </p:spPr>
          <p:txBody>
            <a:bodyPr wrap="square">
              <a:spAutoFit/>
            </a:bodyPr>
            <a:lstStyle/>
            <a:p>
              <a:r>
                <a:rPr lang="nl-NL" sz="1000" dirty="0" err="1">
                  <a:solidFill>
                    <a:schemeClr val="bg1"/>
                  </a:solidFill>
                </a:rPr>
                <a:t>Addiction</a:t>
              </a:r>
              <a:endParaRPr lang="nl-NL" sz="1000" dirty="0">
                <a:solidFill>
                  <a:schemeClr val="bg1"/>
                </a:solidFill>
              </a:endParaRPr>
            </a:p>
          </p:txBody>
        </p:sp>
        <p:sp>
          <p:nvSpPr>
            <p:cNvPr id="43" name="Tekstvak 42">
              <a:extLst>
                <a:ext uri="{FF2B5EF4-FFF2-40B4-BE49-F238E27FC236}">
                  <a16:creationId xmlns:a16="http://schemas.microsoft.com/office/drawing/2014/main" id="{2D3CA065-0931-6E0D-C014-A9C419EEF258}"/>
                </a:ext>
              </a:extLst>
            </p:cNvPr>
            <p:cNvSpPr txBox="1"/>
            <p:nvPr/>
          </p:nvSpPr>
          <p:spPr>
            <a:xfrm>
              <a:off x="6812659" y="3130208"/>
              <a:ext cx="1658477" cy="246221"/>
            </a:xfrm>
            <a:prstGeom prst="rect">
              <a:avLst/>
            </a:prstGeom>
            <a:solidFill>
              <a:srgbClr val="222436"/>
            </a:solidFill>
          </p:spPr>
          <p:txBody>
            <a:bodyPr wrap="square">
              <a:spAutoFit/>
            </a:bodyPr>
            <a:lstStyle/>
            <a:p>
              <a:r>
                <a:rPr lang="nl-NL" sz="1000" dirty="0" err="1">
                  <a:solidFill>
                    <a:schemeClr val="bg1"/>
                  </a:solidFill>
                </a:rPr>
                <a:t>Suicide</a:t>
              </a:r>
              <a:endParaRPr lang="nl-NL" sz="1000" dirty="0">
                <a:solidFill>
                  <a:schemeClr val="bg1"/>
                </a:solidFill>
              </a:endParaRPr>
            </a:p>
          </p:txBody>
        </p:sp>
        <p:sp>
          <p:nvSpPr>
            <p:cNvPr id="44" name="Tekstvak 43">
              <a:extLst>
                <a:ext uri="{FF2B5EF4-FFF2-40B4-BE49-F238E27FC236}">
                  <a16:creationId xmlns:a16="http://schemas.microsoft.com/office/drawing/2014/main" id="{B3A19050-5D76-1688-95C6-2742BE956F84}"/>
                </a:ext>
              </a:extLst>
            </p:cNvPr>
            <p:cNvSpPr txBox="1"/>
            <p:nvPr/>
          </p:nvSpPr>
          <p:spPr>
            <a:xfrm>
              <a:off x="6888403" y="3676271"/>
              <a:ext cx="1658477" cy="246221"/>
            </a:xfrm>
            <a:prstGeom prst="rect">
              <a:avLst/>
            </a:prstGeom>
            <a:solidFill>
              <a:srgbClr val="222436"/>
            </a:solidFill>
          </p:spPr>
          <p:txBody>
            <a:bodyPr wrap="square">
              <a:spAutoFit/>
            </a:bodyPr>
            <a:lstStyle/>
            <a:p>
              <a:r>
                <a:rPr lang="nl-NL" sz="1000" dirty="0" err="1">
                  <a:solidFill>
                    <a:schemeClr val="bg1"/>
                  </a:solidFill>
                </a:rPr>
                <a:t>Cardiovascular</a:t>
              </a:r>
              <a:r>
                <a:rPr lang="nl-NL" sz="1000" dirty="0">
                  <a:solidFill>
                    <a:schemeClr val="bg1"/>
                  </a:solidFill>
                </a:rPr>
                <a:t> </a:t>
              </a:r>
              <a:r>
                <a:rPr lang="nl-NL" sz="1000" dirty="0" err="1">
                  <a:solidFill>
                    <a:schemeClr val="bg1"/>
                  </a:solidFill>
                </a:rPr>
                <a:t>disease</a:t>
              </a:r>
              <a:endParaRPr lang="nl-NL" sz="1000" dirty="0">
                <a:solidFill>
                  <a:schemeClr val="bg1"/>
                </a:solidFill>
              </a:endParaRPr>
            </a:p>
          </p:txBody>
        </p:sp>
        <p:sp>
          <p:nvSpPr>
            <p:cNvPr id="45" name="Tekstvak 44">
              <a:extLst>
                <a:ext uri="{FF2B5EF4-FFF2-40B4-BE49-F238E27FC236}">
                  <a16:creationId xmlns:a16="http://schemas.microsoft.com/office/drawing/2014/main" id="{2C91CDEE-8758-15C6-9D09-3AAC25AC1184}"/>
                </a:ext>
              </a:extLst>
            </p:cNvPr>
            <p:cNvSpPr txBox="1"/>
            <p:nvPr/>
          </p:nvSpPr>
          <p:spPr>
            <a:xfrm>
              <a:off x="6722611" y="4208672"/>
              <a:ext cx="1961451" cy="246221"/>
            </a:xfrm>
            <a:prstGeom prst="rect">
              <a:avLst/>
            </a:prstGeom>
            <a:solidFill>
              <a:srgbClr val="222436"/>
            </a:solidFill>
          </p:spPr>
          <p:txBody>
            <a:bodyPr wrap="square">
              <a:spAutoFit/>
            </a:bodyPr>
            <a:lstStyle/>
            <a:p>
              <a:r>
                <a:rPr lang="nl-NL" sz="1000" dirty="0">
                  <a:solidFill>
                    <a:schemeClr val="bg1"/>
                  </a:solidFill>
                </a:rPr>
                <a:t>General </a:t>
              </a:r>
              <a:r>
                <a:rPr lang="nl-NL" sz="1000" dirty="0" err="1">
                  <a:solidFill>
                    <a:schemeClr val="bg1"/>
                  </a:solidFill>
                </a:rPr>
                <a:t>movement</a:t>
              </a:r>
              <a:r>
                <a:rPr lang="nl-NL" sz="1000" dirty="0">
                  <a:solidFill>
                    <a:schemeClr val="bg1"/>
                  </a:solidFill>
                </a:rPr>
                <a:t> skills</a:t>
              </a:r>
            </a:p>
          </p:txBody>
        </p:sp>
        <p:sp>
          <p:nvSpPr>
            <p:cNvPr id="46" name="Tekstvak 45">
              <a:extLst>
                <a:ext uri="{FF2B5EF4-FFF2-40B4-BE49-F238E27FC236}">
                  <a16:creationId xmlns:a16="http://schemas.microsoft.com/office/drawing/2014/main" id="{E0261966-47F2-7253-8495-62D971BF46F1}"/>
                </a:ext>
              </a:extLst>
            </p:cNvPr>
            <p:cNvSpPr txBox="1"/>
            <p:nvPr/>
          </p:nvSpPr>
          <p:spPr>
            <a:xfrm>
              <a:off x="6515456" y="4731144"/>
              <a:ext cx="1961451" cy="246221"/>
            </a:xfrm>
            <a:prstGeom prst="rect">
              <a:avLst/>
            </a:prstGeom>
            <a:solidFill>
              <a:srgbClr val="222436"/>
            </a:solidFill>
          </p:spPr>
          <p:txBody>
            <a:bodyPr wrap="square">
              <a:spAutoFit/>
            </a:bodyPr>
            <a:lstStyle/>
            <a:p>
              <a:r>
                <a:rPr lang="nl-NL" sz="1000" dirty="0" err="1">
                  <a:solidFill>
                    <a:schemeClr val="bg1"/>
                  </a:solidFill>
                </a:rPr>
                <a:t>Physical</a:t>
              </a:r>
              <a:r>
                <a:rPr lang="nl-NL" sz="1000" dirty="0">
                  <a:solidFill>
                    <a:schemeClr val="bg1"/>
                  </a:solidFill>
                </a:rPr>
                <a:t> </a:t>
              </a:r>
              <a:r>
                <a:rPr lang="nl-NL" sz="1000" dirty="0" err="1">
                  <a:solidFill>
                    <a:schemeClr val="bg1"/>
                  </a:solidFill>
                </a:rPr>
                <a:t>appearance</a:t>
              </a:r>
              <a:endParaRPr lang="nl-NL" sz="1000" dirty="0">
                <a:solidFill>
                  <a:schemeClr val="bg1"/>
                </a:solidFill>
              </a:endParaRPr>
            </a:p>
          </p:txBody>
        </p:sp>
        <p:sp>
          <p:nvSpPr>
            <p:cNvPr id="47" name="Tekstvak 46">
              <a:extLst>
                <a:ext uri="{FF2B5EF4-FFF2-40B4-BE49-F238E27FC236}">
                  <a16:creationId xmlns:a16="http://schemas.microsoft.com/office/drawing/2014/main" id="{0AA1D5F5-F7E1-6FB5-4A2A-E0F358023409}"/>
                </a:ext>
              </a:extLst>
            </p:cNvPr>
            <p:cNvSpPr txBox="1"/>
            <p:nvPr/>
          </p:nvSpPr>
          <p:spPr>
            <a:xfrm>
              <a:off x="6182366" y="5117652"/>
              <a:ext cx="1961451" cy="246221"/>
            </a:xfrm>
            <a:prstGeom prst="rect">
              <a:avLst/>
            </a:prstGeom>
            <a:solidFill>
              <a:srgbClr val="222436"/>
            </a:solidFill>
          </p:spPr>
          <p:txBody>
            <a:bodyPr wrap="square">
              <a:spAutoFit/>
            </a:bodyPr>
            <a:lstStyle/>
            <a:p>
              <a:r>
                <a:rPr lang="nl-NL" sz="1000" dirty="0" err="1">
                  <a:solidFill>
                    <a:schemeClr val="bg1"/>
                  </a:solidFill>
                </a:rPr>
                <a:t>Stamina</a:t>
              </a:r>
              <a:endParaRPr lang="nl-NL" sz="1000" dirty="0">
                <a:solidFill>
                  <a:schemeClr val="bg1"/>
                </a:solidFill>
              </a:endParaRPr>
            </a:p>
          </p:txBody>
        </p:sp>
        <p:sp>
          <p:nvSpPr>
            <p:cNvPr id="48" name="Tekstvak 47">
              <a:extLst>
                <a:ext uri="{FF2B5EF4-FFF2-40B4-BE49-F238E27FC236}">
                  <a16:creationId xmlns:a16="http://schemas.microsoft.com/office/drawing/2014/main" id="{C73506CD-6F01-A44C-55A4-4236414AE376}"/>
                </a:ext>
              </a:extLst>
            </p:cNvPr>
            <p:cNvSpPr txBox="1"/>
            <p:nvPr/>
          </p:nvSpPr>
          <p:spPr>
            <a:xfrm>
              <a:off x="5727047" y="5444332"/>
              <a:ext cx="1961451" cy="246221"/>
            </a:xfrm>
            <a:prstGeom prst="rect">
              <a:avLst/>
            </a:prstGeom>
            <a:solidFill>
              <a:srgbClr val="222436"/>
            </a:solidFill>
          </p:spPr>
          <p:txBody>
            <a:bodyPr wrap="square">
              <a:spAutoFit/>
            </a:bodyPr>
            <a:lstStyle/>
            <a:p>
              <a:r>
                <a:rPr lang="nl-NL" sz="1000" dirty="0" err="1">
                  <a:solidFill>
                    <a:schemeClr val="bg1"/>
                  </a:solidFill>
                </a:rPr>
                <a:t>Muscle</a:t>
              </a:r>
              <a:r>
                <a:rPr lang="nl-NL" sz="1000" dirty="0">
                  <a:solidFill>
                    <a:schemeClr val="bg1"/>
                  </a:solidFill>
                </a:rPr>
                <a:t> power, </a:t>
              </a:r>
              <a:r>
                <a:rPr lang="nl-NL" sz="1000" dirty="0" err="1">
                  <a:solidFill>
                    <a:schemeClr val="bg1"/>
                  </a:solidFill>
                </a:rPr>
                <a:t>strength</a:t>
              </a:r>
              <a:endParaRPr lang="nl-NL" sz="1000" dirty="0">
                <a:solidFill>
                  <a:schemeClr val="bg1"/>
                </a:solidFill>
              </a:endParaRPr>
            </a:p>
          </p:txBody>
        </p:sp>
        <p:sp>
          <p:nvSpPr>
            <p:cNvPr id="49" name="Tekstvak 48">
              <a:extLst>
                <a:ext uri="{FF2B5EF4-FFF2-40B4-BE49-F238E27FC236}">
                  <a16:creationId xmlns:a16="http://schemas.microsoft.com/office/drawing/2014/main" id="{647CA913-5EAE-4A0E-0933-0317E65899B3}"/>
                </a:ext>
              </a:extLst>
            </p:cNvPr>
            <p:cNvSpPr txBox="1"/>
            <p:nvPr/>
          </p:nvSpPr>
          <p:spPr>
            <a:xfrm>
              <a:off x="5201640" y="5679777"/>
              <a:ext cx="1961451" cy="246221"/>
            </a:xfrm>
            <a:prstGeom prst="rect">
              <a:avLst/>
            </a:prstGeom>
            <a:solidFill>
              <a:srgbClr val="222436"/>
            </a:solidFill>
          </p:spPr>
          <p:txBody>
            <a:bodyPr wrap="square">
              <a:spAutoFit/>
            </a:bodyPr>
            <a:lstStyle/>
            <a:p>
              <a:r>
                <a:rPr lang="nl-NL" sz="1000" dirty="0">
                  <a:solidFill>
                    <a:schemeClr val="bg1"/>
                  </a:solidFill>
                </a:rPr>
                <a:t>Body </a:t>
              </a:r>
              <a:r>
                <a:rPr lang="nl-NL" sz="1000" dirty="0" err="1">
                  <a:solidFill>
                    <a:schemeClr val="bg1"/>
                  </a:solidFill>
                </a:rPr>
                <a:t>weight</a:t>
              </a:r>
              <a:endParaRPr lang="nl-NL" sz="1000" dirty="0">
                <a:solidFill>
                  <a:schemeClr val="bg1"/>
                </a:solidFill>
              </a:endParaRPr>
            </a:p>
          </p:txBody>
        </p:sp>
        <p:sp>
          <p:nvSpPr>
            <p:cNvPr id="50" name="Tekstvak 49">
              <a:extLst>
                <a:ext uri="{FF2B5EF4-FFF2-40B4-BE49-F238E27FC236}">
                  <a16:creationId xmlns:a16="http://schemas.microsoft.com/office/drawing/2014/main" id="{4A219692-520E-6AE8-6A66-2DE1F0DA0BFB}"/>
                </a:ext>
              </a:extLst>
            </p:cNvPr>
            <p:cNvSpPr txBox="1"/>
            <p:nvPr/>
          </p:nvSpPr>
          <p:spPr>
            <a:xfrm>
              <a:off x="3838198" y="6197222"/>
              <a:ext cx="1961451" cy="400110"/>
            </a:xfrm>
            <a:prstGeom prst="rect">
              <a:avLst/>
            </a:prstGeom>
            <a:solidFill>
              <a:srgbClr val="222436"/>
            </a:solidFill>
          </p:spPr>
          <p:txBody>
            <a:bodyPr wrap="square">
              <a:spAutoFit/>
            </a:bodyPr>
            <a:lstStyle/>
            <a:p>
              <a:r>
                <a:rPr lang="nl-NL" sz="1000" dirty="0">
                  <a:solidFill>
                    <a:schemeClr val="bg1"/>
                  </a:solidFill>
                </a:rPr>
                <a:t>O.a. colon, </a:t>
              </a:r>
              <a:r>
                <a:rPr lang="nl-NL" sz="1000" dirty="0" err="1">
                  <a:solidFill>
                    <a:schemeClr val="bg1"/>
                  </a:solidFill>
                </a:rPr>
                <a:t>breast</a:t>
              </a:r>
              <a:r>
                <a:rPr lang="nl-NL" sz="1000" dirty="0">
                  <a:solidFill>
                    <a:schemeClr val="bg1"/>
                  </a:solidFill>
                </a:rPr>
                <a:t> </a:t>
              </a:r>
              <a:r>
                <a:rPr lang="nl-NL" sz="1000" dirty="0" err="1">
                  <a:solidFill>
                    <a:schemeClr val="bg1"/>
                  </a:solidFill>
                </a:rPr>
                <a:t>and</a:t>
              </a:r>
              <a:r>
                <a:rPr lang="nl-NL" sz="1000" dirty="0">
                  <a:solidFill>
                    <a:schemeClr val="bg1"/>
                  </a:solidFill>
                </a:rPr>
                <a:t> </a:t>
              </a:r>
              <a:r>
                <a:rPr lang="nl-NL" sz="1000" dirty="0" err="1">
                  <a:solidFill>
                    <a:schemeClr val="bg1"/>
                  </a:solidFill>
                </a:rPr>
                <a:t>endometrial</a:t>
              </a:r>
              <a:r>
                <a:rPr lang="nl-NL" sz="1000" dirty="0">
                  <a:solidFill>
                    <a:schemeClr val="bg1"/>
                  </a:solidFill>
                </a:rPr>
                <a:t> </a:t>
              </a:r>
              <a:r>
                <a:rPr lang="nl-NL" sz="1000" dirty="0" err="1">
                  <a:solidFill>
                    <a:schemeClr val="bg1"/>
                  </a:solidFill>
                </a:rPr>
                <a:t>cancer</a:t>
              </a:r>
              <a:endParaRPr lang="nl-NL" sz="1000" dirty="0">
                <a:solidFill>
                  <a:schemeClr val="bg1"/>
                </a:solidFill>
              </a:endParaRPr>
            </a:p>
          </p:txBody>
        </p:sp>
        <p:sp>
          <p:nvSpPr>
            <p:cNvPr id="51" name="Tekstvak 50">
              <a:extLst>
                <a:ext uri="{FF2B5EF4-FFF2-40B4-BE49-F238E27FC236}">
                  <a16:creationId xmlns:a16="http://schemas.microsoft.com/office/drawing/2014/main" id="{CFEEF620-1E38-F644-C85B-18C4F8FDE66C}"/>
                </a:ext>
              </a:extLst>
            </p:cNvPr>
            <p:cNvSpPr txBox="1"/>
            <p:nvPr/>
          </p:nvSpPr>
          <p:spPr>
            <a:xfrm>
              <a:off x="2797072" y="5815389"/>
              <a:ext cx="1661012" cy="246221"/>
            </a:xfrm>
            <a:prstGeom prst="rect">
              <a:avLst/>
            </a:prstGeom>
            <a:solidFill>
              <a:srgbClr val="222436"/>
            </a:solidFill>
          </p:spPr>
          <p:txBody>
            <a:bodyPr wrap="square">
              <a:spAutoFit/>
            </a:bodyPr>
            <a:lstStyle/>
            <a:p>
              <a:r>
                <a:rPr lang="nl-NL" sz="1000" dirty="0" err="1">
                  <a:solidFill>
                    <a:schemeClr val="bg1"/>
                  </a:solidFill>
                </a:rPr>
                <a:t>Indigestion</a:t>
              </a:r>
              <a:r>
                <a:rPr lang="nl-NL" sz="1000" dirty="0">
                  <a:solidFill>
                    <a:schemeClr val="bg1"/>
                  </a:solidFill>
                </a:rPr>
                <a:t>/diabetes type 2</a:t>
              </a:r>
            </a:p>
          </p:txBody>
        </p:sp>
        <p:sp>
          <p:nvSpPr>
            <p:cNvPr id="52" name="Tekstvak 51">
              <a:extLst>
                <a:ext uri="{FF2B5EF4-FFF2-40B4-BE49-F238E27FC236}">
                  <a16:creationId xmlns:a16="http://schemas.microsoft.com/office/drawing/2014/main" id="{E4C15B38-9A23-59C9-7AC7-0ED0C38F3345}"/>
                </a:ext>
              </a:extLst>
            </p:cNvPr>
            <p:cNvSpPr txBox="1"/>
            <p:nvPr/>
          </p:nvSpPr>
          <p:spPr>
            <a:xfrm>
              <a:off x="1951257" y="5596668"/>
              <a:ext cx="2084477" cy="246221"/>
            </a:xfrm>
            <a:prstGeom prst="rect">
              <a:avLst/>
            </a:prstGeom>
            <a:solidFill>
              <a:srgbClr val="222436"/>
            </a:solidFill>
          </p:spPr>
          <p:txBody>
            <a:bodyPr wrap="square">
              <a:spAutoFit/>
            </a:bodyPr>
            <a:lstStyle/>
            <a:p>
              <a:r>
                <a:rPr lang="nl-NL" sz="1000" dirty="0">
                  <a:solidFill>
                    <a:schemeClr val="bg1"/>
                  </a:solidFill>
                </a:rPr>
                <a:t>Bone health/</a:t>
              </a:r>
              <a:r>
                <a:rPr lang="nl-NL" sz="1000" dirty="0" err="1">
                  <a:solidFill>
                    <a:schemeClr val="bg1"/>
                  </a:solidFill>
                </a:rPr>
                <a:t>bone</a:t>
              </a:r>
              <a:r>
                <a:rPr lang="nl-NL" sz="1000" dirty="0">
                  <a:solidFill>
                    <a:schemeClr val="bg1"/>
                  </a:solidFill>
                </a:rPr>
                <a:t> </a:t>
              </a:r>
              <a:r>
                <a:rPr lang="nl-NL" sz="1000" dirty="0" err="1">
                  <a:solidFill>
                    <a:schemeClr val="bg1"/>
                  </a:solidFill>
                </a:rPr>
                <a:t>decalcification</a:t>
              </a:r>
              <a:endParaRPr lang="nl-NL" sz="1000" dirty="0">
                <a:solidFill>
                  <a:schemeClr val="bg1"/>
                </a:solidFill>
              </a:endParaRPr>
            </a:p>
          </p:txBody>
        </p:sp>
        <p:sp>
          <p:nvSpPr>
            <p:cNvPr id="53" name="Tekstvak 52">
              <a:extLst>
                <a:ext uri="{FF2B5EF4-FFF2-40B4-BE49-F238E27FC236}">
                  <a16:creationId xmlns:a16="http://schemas.microsoft.com/office/drawing/2014/main" id="{07ADA288-8B60-B6D0-B8E0-C65D12487443}"/>
                </a:ext>
              </a:extLst>
            </p:cNvPr>
            <p:cNvSpPr txBox="1"/>
            <p:nvPr/>
          </p:nvSpPr>
          <p:spPr>
            <a:xfrm>
              <a:off x="2622958" y="5336697"/>
              <a:ext cx="988676" cy="246221"/>
            </a:xfrm>
            <a:prstGeom prst="rect">
              <a:avLst/>
            </a:prstGeom>
            <a:solidFill>
              <a:srgbClr val="222436"/>
            </a:solidFill>
          </p:spPr>
          <p:txBody>
            <a:bodyPr wrap="square">
              <a:spAutoFit/>
            </a:bodyPr>
            <a:lstStyle/>
            <a:p>
              <a:r>
                <a:rPr lang="nl-NL" sz="1000" dirty="0" err="1">
                  <a:solidFill>
                    <a:schemeClr val="bg1"/>
                  </a:solidFill>
                </a:rPr>
                <a:t>Backache</a:t>
              </a:r>
              <a:endParaRPr lang="nl-NL" sz="1000" dirty="0">
                <a:solidFill>
                  <a:schemeClr val="bg1"/>
                </a:solidFill>
              </a:endParaRPr>
            </a:p>
          </p:txBody>
        </p:sp>
        <p:sp>
          <p:nvSpPr>
            <p:cNvPr id="54" name="Tekstvak 53">
              <a:extLst>
                <a:ext uri="{FF2B5EF4-FFF2-40B4-BE49-F238E27FC236}">
                  <a16:creationId xmlns:a16="http://schemas.microsoft.com/office/drawing/2014/main" id="{30C0A483-2D82-156F-1E9E-5DD5CBDA587F}"/>
                </a:ext>
              </a:extLst>
            </p:cNvPr>
            <p:cNvSpPr txBox="1"/>
            <p:nvPr/>
          </p:nvSpPr>
          <p:spPr>
            <a:xfrm>
              <a:off x="1475072" y="4962862"/>
              <a:ext cx="1419382" cy="400110"/>
            </a:xfrm>
            <a:prstGeom prst="rect">
              <a:avLst/>
            </a:prstGeom>
            <a:solidFill>
              <a:srgbClr val="222436"/>
            </a:solidFill>
          </p:spPr>
          <p:txBody>
            <a:bodyPr wrap="square">
              <a:spAutoFit/>
            </a:bodyPr>
            <a:lstStyle/>
            <a:p>
              <a:r>
                <a:rPr lang="nl-NL" sz="1000" dirty="0">
                  <a:solidFill>
                    <a:schemeClr val="bg1"/>
                  </a:solidFill>
                </a:rPr>
                <a:t>Health pregnant </a:t>
              </a:r>
              <a:r>
                <a:rPr lang="nl-NL" sz="1000" dirty="0" err="1">
                  <a:solidFill>
                    <a:schemeClr val="bg1"/>
                  </a:solidFill>
                </a:rPr>
                <a:t>women</a:t>
              </a:r>
              <a:endParaRPr lang="nl-NL" sz="1000" dirty="0">
                <a:solidFill>
                  <a:schemeClr val="bg1"/>
                </a:solidFill>
              </a:endParaRPr>
            </a:p>
          </p:txBody>
        </p:sp>
        <p:sp>
          <p:nvSpPr>
            <p:cNvPr id="55" name="Tekstvak 54">
              <a:extLst>
                <a:ext uri="{FF2B5EF4-FFF2-40B4-BE49-F238E27FC236}">
                  <a16:creationId xmlns:a16="http://schemas.microsoft.com/office/drawing/2014/main" id="{AFC1F371-1A31-09C7-0E4F-8EB0ED096495}"/>
                </a:ext>
              </a:extLst>
            </p:cNvPr>
            <p:cNvSpPr txBox="1"/>
            <p:nvPr/>
          </p:nvSpPr>
          <p:spPr>
            <a:xfrm>
              <a:off x="1574113" y="4549956"/>
              <a:ext cx="1222959" cy="246221"/>
            </a:xfrm>
            <a:prstGeom prst="rect">
              <a:avLst/>
            </a:prstGeom>
            <a:solidFill>
              <a:srgbClr val="222436"/>
            </a:solidFill>
          </p:spPr>
          <p:txBody>
            <a:bodyPr wrap="square">
              <a:spAutoFit/>
            </a:bodyPr>
            <a:lstStyle/>
            <a:p>
              <a:r>
                <a:rPr lang="nl-NL" sz="1000" dirty="0">
                  <a:solidFill>
                    <a:schemeClr val="bg1"/>
                  </a:solidFill>
                </a:rPr>
                <a:t>Sleep </a:t>
              </a:r>
              <a:r>
                <a:rPr lang="nl-NL" sz="1000" dirty="0" err="1">
                  <a:solidFill>
                    <a:schemeClr val="bg1"/>
                  </a:solidFill>
                </a:rPr>
                <a:t>pattern</a:t>
              </a:r>
              <a:endParaRPr lang="nl-NL" sz="1000" dirty="0">
                <a:solidFill>
                  <a:schemeClr val="bg1"/>
                </a:solidFill>
              </a:endParaRPr>
            </a:p>
          </p:txBody>
        </p:sp>
        <p:sp>
          <p:nvSpPr>
            <p:cNvPr id="56" name="Tekstvak 55">
              <a:extLst>
                <a:ext uri="{FF2B5EF4-FFF2-40B4-BE49-F238E27FC236}">
                  <a16:creationId xmlns:a16="http://schemas.microsoft.com/office/drawing/2014/main" id="{65AAEE4F-DC05-EBC2-5F3B-1DE4AED39666}"/>
                </a:ext>
              </a:extLst>
            </p:cNvPr>
            <p:cNvSpPr txBox="1"/>
            <p:nvPr/>
          </p:nvSpPr>
          <p:spPr>
            <a:xfrm>
              <a:off x="1648004" y="3993707"/>
              <a:ext cx="627684" cy="246221"/>
            </a:xfrm>
            <a:prstGeom prst="rect">
              <a:avLst/>
            </a:prstGeom>
            <a:solidFill>
              <a:srgbClr val="222436"/>
            </a:solidFill>
          </p:spPr>
          <p:txBody>
            <a:bodyPr wrap="square">
              <a:spAutoFit/>
            </a:bodyPr>
            <a:lstStyle/>
            <a:p>
              <a:r>
                <a:rPr lang="nl-NL" sz="1000" dirty="0" err="1">
                  <a:solidFill>
                    <a:schemeClr val="bg1"/>
                  </a:solidFill>
                </a:rPr>
                <a:t>Fall</a:t>
              </a:r>
              <a:endParaRPr lang="nl-NL" sz="1000" dirty="0">
                <a:solidFill>
                  <a:schemeClr val="bg1"/>
                </a:solidFill>
              </a:endParaRPr>
            </a:p>
          </p:txBody>
        </p:sp>
        <p:sp>
          <p:nvSpPr>
            <p:cNvPr id="57" name="Tekstvak 56">
              <a:extLst>
                <a:ext uri="{FF2B5EF4-FFF2-40B4-BE49-F238E27FC236}">
                  <a16:creationId xmlns:a16="http://schemas.microsoft.com/office/drawing/2014/main" id="{3CF09927-2A2F-42D8-7208-07945E14FF97}"/>
                </a:ext>
              </a:extLst>
            </p:cNvPr>
            <p:cNvSpPr txBox="1"/>
            <p:nvPr/>
          </p:nvSpPr>
          <p:spPr>
            <a:xfrm>
              <a:off x="1636715" y="3396577"/>
              <a:ext cx="627684" cy="246221"/>
            </a:xfrm>
            <a:prstGeom prst="rect">
              <a:avLst/>
            </a:prstGeom>
            <a:solidFill>
              <a:srgbClr val="222436"/>
            </a:solidFill>
          </p:spPr>
          <p:txBody>
            <a:bodyPr wrap="square">
              <a:spAutoFit/>
            </a:bodyPr>
            <a:lstStyle/>
            <a:p>
              <a:r>
                <a:rPr lang="nl-NL" sz="1000" dirty="0">
                  <a:solidFill>
                    <a:schemeClr val="bg1"/>
                  </a:solidFill>
                </a:rPr>
                <a:t>Smoking</a:t>
              </a:r>
            </a:p>
          </p:txBody>
        </p:sp>
        <p:sp>
          <p:nvSpPr>
            <p:cNvPr id="58" name="Tekstvak 57">
              <a:extLst>
                <a:ext uri="{FF2B5EF4-FFF2-40B4-BE49-F238E27FC236}">
                  <a16:creationId xmlns:a16="http://schemas.microsoft.com/office/drawing/2014/main" id="{6E35750B-AF51-D036-3FBC-015BECAAC409}"/>
                </a:ext>
              </a:extLst>
            </p:cNvPr>
            <p:cNvSpPr txBox="1"/>
            <p:nvPr/>
          </p:nvSpPr>
          <p:spPr>
            <a:xfrm>
              <a:off x="983152" y="2859597"/>
              <a:ext cx="1292536" cy="246221"/>
            </a:xfrm>
            <a:prstGeom prst="rect">
              <a:avLst/>
            </a:prstGeom>
            <a:solidFill>
              <a:srgbClr val="222436"/>
            </a:solidFill>
          </p:spPr>
          <p:txBody>
            <a:bodyPr wrap="square">
              <a:spAutoFit/>
            </a:bodyPr>
            <a:lstStyle/>
            <a:p>
              <a:r>
                <a:rPr lang="nl-NL" sz="1000" dirty="0" err="1">
                  <a:solidFill>
                    <a:schemeClr val="bg1"/>
                  </a:solidFill>
                </a:rPr>
                <a:t>Teenage</a:t>
              </a:r>
              <a:r>
                <a:rPr lang="nl-NL" sz="1000" dirty="0">
                  <a:solidFill>
                    <a:schemeClr val="bg1"/>
                  </a:solidFill>
                </a:rPr>
                <a:t> </a:t>
              </a:r>
              <a:r>
                <a:rPr lang="nl-NL" sz="1000" dirty="0" err="1">
                  <a:solidFill>
                    <a:schemeClr val="bg1"/>
                  </a:solidFill>
                </a:rPr>
                <a:t>pregnancy</a:t>
              </a:r>
              <a:endParaRPr lang="nl-NL" sz="1000" dirty="0">
                <a:solidFill>
                  <a:schemeClr val="bg1"/>
                </a:solidFill>
              </a:endParaRPr>
            </a:p>
          </p:txBody>
        </p:sp>
        <p:sp>
          <p:nvSpPr>
            <p:cNvPr id="59" name="Tekstvak 58">
              <a:extLst>
                <a:ext uri="{FF2B5EF4-FFF2-40B4-BE49-F238E27FC236}">
                  <a16:creationId xmlns:a16="http://schemas.microsoft.com/office/drawing/2014/main" id="{25F61BFA-FB40-8E00-7199-50BEAA5E1D88}"/>
                </a:ext>
              </a:extLst>
            </p:cNvPr>
            <p:cNvSpPr txBox="1"/>
            <p:nvPr/>
          </p:nvSpPr>
          <p:spPr>
            <a:xfrm>
              <a:off x="873151" y="2322617"/>
              <a:ext cx="1658477" cy="246221"/>
            </a:xfrm>
            <a:prstGeom prst="rect">
              <a:avLst/>
            </a:prstGeom>
            <a:solidFill>
              <a:srgbClr val="222436"/>
            </a:solidFill>
          </p:spPr>
          <p:txBody>
            <a:bodyPr wrap="square">
              <a:spAutoFit/>
            </a:bodyPr>
            <a:lstStyle/>
            <a:p>
              <a:r>
                <a:rPr lang="nl-NL" sz="1000" dirty="0" err="1">
                  <a:solidFill>
                    <a:schemeClr val="bg1"/>
                  </a:solidFill>
                </a:rPr>
                <a:t>Sexually</a:t>
              </a:r>
              <a:r>
                <a:rPr lang="nl-NL" sz="1000" dirty="0">
                  <a:solidFill>
                    <a:schemeClr val="bg1"/>
                  </a:solidFill>
                </a:rPr>
                <a:t> </a:t>
              </a:r>
              <a:r>
                <a:rPr lang="nl-NL" sz="1000" dirty="0" err="1">
                  <a:solidFill>
                    <a:schemeClr val="bg1"/>
                  </a:solidFill>
                </a:rPr>
                <a:t>unhealthy</a:t>
              </a:r>
              <a:r>
                <a:rPr lang="nl-NL" sz="1000" dirty="0">
                  <a:solidFill>
                    <a:schemeClr val="bg1"/>
                  </a:solidFill>
                </a:rPr>
                <a:t> behavior</a:t>
              </a:r>
            </a:p>
          </p:txBody>
        </p:sp>
        <p:sp>
          <p:nvSpPr>
            <p:cNvPr id="60" name="Tekstvak 59">
              <a:extLst>
                <a:ext uri="{FF2B5EF4-FFF2-40B4-BE49-F238E27FC236}">
                  <a16:creationId xmlns:a16="http://schemas.microsoft.com/office/drawing/2014/main" id="{3BC5A109-22BF-7D63-8AAD-A03160DB1E2D}"/>
                </a:ext>
              </a:extLst>
            </p:cNvPr>
            <p:cNvSpPr txBox="1"/>
            <p:nvPr/>
          </p:nvSpPr>
          <p:spPr>
            <a:xfrm>
              <a:off x="1069160" y="1944404"/>
              <a:ext cx="1658477" cy="246221"/>
            </a:xfrm>
            <a:prstGeom prst="rect">
              <a:avLst/>
            </a:prstGeom>
            <a:solidFill>
              <a:srgbClr val="222436"/>
            </a:solidFill>
          </p:spPr>
          <p:txBody>
            <a:bodyPr wrap="square">
              <a:spAutoFit/>
            </a:bodyPr>
            <a:lstStyle/>
            <a:p>
              <a:r>
                <a:rPr lang="nl-NL" sz="1000" dirty="0">
                  <a:solidFill>
                    <a:schemeClr val="bg1"/>
                  </a:solidFill>
                </a:rPr>
                <a:t>Life </a:t>
              </a:r>
              <a:r>
                <a:rPr lang="nl-NL" sz="1000" dirty="0" err="1">
                  <a:solidFill>
                    <a:schemeClr val="bg1"/>
                  </a:solidFill>
                </a:rPr>
                <a:t>expectancy</a:t>
              </a:r>
              <a:endParaRPr lang="nl-NL" sz="1000" dirty="0">
                <a:solidFill>
                  <a:schemeClr val="bg1"/>
                </a:solidFill>
              </a:endParaRPr>
            </a:p>
          </p:txBody>
        </p:sp>
        <p:sp>
          <p:nvSpPr>
            <p:cNvPr id="61" name="Tekstvak 60">
              <a:extLst>
                <a:ext uri="{FF2B5EF4-FFF2-40B4-BE49-F238E27FC236}">
                  <a16:creationId xmlns:a16="http://schemas.microsoft.com/office/drawing/2014/main" id="{60D38AAD-5FCF-E4C4-AAC0-CB550D213DA2}"/>
                </a:ext>
              </a:extLst>
            </p:cNvPr>
            <p:cNvSpPr txBox="1"/>
            <p:nvPr/>
          </p:nvSpPr>
          <p:spPr>
            <a:xfrm>
              <a:off x="1228333" y="1450136"/>
              <a:ext cx="1912859" cy="400110"/>
            </a:xfrm>
            <a:prstGeom prst="rect">
              <a:avLst/>
            </a:prstGeom>
            <a:solidFill>
              <a:srgbClr val="222436"/>
            </a:solidFill>
          </p:spPr>
          <p:txBody>
            <a:bodyPr wrap="square">
              <a:spAutoFit/>
            </a:bodyPr>
            <a:lstStyle/>
            <a:p>
              <a:r>
                <a:rPr lang="nl-NL" sz="1000" dirty="0">
                  <a:solidFill>
                    <a:schemeClr val="bg1"/>
                  </a:solidFill>
                </a:rPr>
                <a:t>General </a:t>
              </a:r>
              <a:r>
                <a:rPr lang="nl-NL" sz="1000" dirty="0" err="1">
                  <a:solidFill>
                    <a:schemeClr val="bg1"/>
                  </a:solidFill>
                </a:rPr>
                <a:t>physical</a:t>
              </a:r>
              <a:r>
                <a:rPr lang="nl-NL" sz="1000" dirty="0">
                  <a:solidFill>
                    <a:schemeClr val="bg1"/>
                  </a:solidFill>
                </a:rPr>
                <a:t> </a:t>
              </a:r>
              <a:r>
                <a:rPr lang="nl-NL" sz="1000" dirty="0" err="1">
                  <a:solidFill>
                    <a:schemeClr val="bg1"/>
                  </a:solidFill>
                </a:rPr>
                <a:t>functioning</a:t>
              </a:r>
              <a:r>
                <a:rPr lang="nl-NL" sz="1000" dirty="0">
                  <a:solidFill>
                    <a:schemeClr val="bg1"/>
                  </a:solidFill>
                </a:rPr>
                <a:t> (</a:t>
              </a:r>
              <a:r>
                <a:rPr lang="nl-NL" sz="1000" dirty="0" err="1">
                  <a:solidFill>
                    <a:schemeClr val="bg1"/>
                  </a:solidFill>
                </a:rPr>
                <a:t>elderly</a:t>
              </a:r>
              <a:r>
                <a:rPr lang="nl-NL" sz="1000" dirty="0">
                  <a:solidFill>
                    <a:schemeClr val="bg1"/>
                  </a:solidFill>
                </a:rPr>
                <a:t>)</a:t>
              </a:r>
            </a:p>
          </p:txBody>
        </p:sp>
        <p:sp>
          <p:nvSpPr>
            <p:cNvPr id="62" name="Tekstvak 61">
              <a:extLst>
                <a:ext uri="{FF2B5EF4-FFF2-40B4-BE49-F238E27FC236}">
                  <a16:creationId xmlns:a16="http://schemas.microsoft.com/office/drawing/2014/main" id="{42B8B005-A963-0BDC-8D38-AA5ED0426981}"/>
                </a:ext>
              </a:extLst>
            </p:cNvPr>
            <p:cNvSpPr txBox="1"/>
            <p:nvPr/>
          </p:nvSpPr>
          <p:spPr>
            <a:xfrm>
              <a:off x="2018218" y="1229464"/>
              <a:ext cx="1912859" cy="246221"/>
            </a:xfrm>
            <a:prstGeom prst="rect">
              <a:avLst/>
            </a:prstGeom>
            <a:solidFill>
              <a:srgbClr val="222436"/>
            </a:solidFill>
          </p:spPr>
          <p:txBody>
            <a:bodyPr wrap="square">
              <a:spAutoFit/>
            </a:bodyPr>
            <a:lstStyle/>
            <a:p>
              <a:r>
                <a:rPr lang="nl-NL" sz="1000" dirty="0" err="1">
                  <a:solidFill>
                    <a:schemeClr val="bg1"/>
                  </a:solidFill>
                </a:rPr>
                <a:t>Rehabilitation</a:t>
              </a:r>
              <a:r>
                <a:rPr lang="nl-NL" sz="1000" dirty="0">
                  <a:solidFill>
                    <a:schemeClr val="bg1"/>
                  </a:solidFill>
                </a:rPr>
                <a:t> </a:t>
              </a:r>
              <a:r>
                <a:rPr lang="nl-NL" sz="1000" dirty="0" err="1">
                  <a:solidFill>
                    <a:schemeClr val="bg1"/>
                  </a:solidFill>
                </a:rPr>
                <a:t>and</a:t>
              </a:r>
              <a:r>
                <a:rPr lang="nl-NL" sz="1000" dirty="0">
                  <a:solidFill>
                    <a:schemeClr val="bg1"/>
                  </a:solidFill>
                </a:rPr>
                <a:t> recovery</a:t>
              </a:r>
            </a:p>
          </p:txBody>
        </p:sp>
        <p:sp>
          <p:nvSpPr>
            <p:cNvPr id="63" name="Tekstvak 62">
              <a:extLst>
                <a:ext uri="{FF2B5EF4-FFF2-40B4-BE49-F238E27FC236}">
                  <a16:creationId xmlns:a16="http://schemas.microsoft.com/office/drawing/2014/main" id="{8BAD89CA-A830-F6C3-36E4-475DB6517A4D}"/>
                </a:ext>
              </a:extLst>
            </p:cNvPr>
            <p:cNvSpPr txBox="1"/>
            <p:nvPr/>
          </p:nvSpPr>
          <p:spPr>
            <a:xfrm>
              <a:off x="2727637" y="982953"/>
              <a:ext cx="1490509" cy="246221"/>
            </a:xfrm>
            <a:prstGeom prst="rect">
              <a:avLst/>
            </a:prstGeom>
            <a:solidFill>
              <a:srgbClr val="222436"/>
            </a:solidFill>
          </p:spPr>
          <p:txBody>
            <a:bodyPr wrap="square">
              <a:spAutoFit/>
            </a:bodyPr>
            <a:lstStyle/>
            <a:p>
              <a:r>
                <a:rPr lang="nl-NL" sz="1000" dirty="0">
                  <a:solidFill>
                    <a:schemeClr val="bg1"/>
                  </a:solidFill>
                </a:rPr>
                <a:t>Immune system</a:t>
              </a:r>
            </a:p>
          </p:txBody>
        </p:sp>
        <p:sp>
          <p:nvSpPr>
            <p:cNvPr id="384" name="Tekstvak 383">
              <a:extLst>
                <a:ext uri="{FF2B5EF4-FFF2-40B4-BE49-F238E27FC236}">
                  <a16:creationId xmlns:a16="http://schemas.microsoft.com/office/drawing/2014/main" id="{D7DA6D5C-3C5F-B8A1-49DB-CA63FF61A114}"/>
                </a:ext>
              </a:extLst>
            </p:cNvPr>
            <p:cNvSpPr txBox="1"/>
            <p:nvPr/>
          </p:nvSpPr>
          <p:spPr>
            <a:xfrm>
              <a:off x="4218146" y="681040"/>
              <a:ext cx="1490509" cy="246221"/>
            </a:xfrm>
            <a:prstGeom prst="rect">
              <a:avLst/>
            </a:prstGeom>
            <a:solidFill>
              <a:srgbClr val="222436"/>
            </a:solidFill>
          </p:spPr>
          <p:txBody>
            <a:bodyPr wrap="square">
              <a:spAutoFit/>
            </a:bodyPr>
            <a:lstStyle/>
            <a:p>
              <a:r>
                <a:rPr lang="nl-NL" sz="1000" dirty="0">
                  <a:solidFill>
                    <a:schemeClr val="bg1"/>
                  </a:solidFill>
                </a:rPr>
                <a:t>Drug </a:t>
              </a:r>
              <a:r>
                <a:rPr lang="nl-NL" sz="1000" dirty="0" err="1">
                  <a:solidFill>
                    <a:schemeClr val="bg1"/>
                  </a:solidFill>
                </a:rPr>
                <a:t>use</a:t>
              </a:r>
              <a:endParaRPr lang="nl-NL" sz="1000" dirty="0">
                <a:solidFill>
                  <a:schemeClr val="bg1"/>
                </a:solidFill>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grpSp>
        <p:nvGrpSpPr>
          <p:cNvPr id="3" name="Groep 2">
            <a:extLst>
              <a:ext uri="{FF2B5EF4-FFF2-40B4-BE49-F238E27FC236}">
                <a16:creationId xmlns:a16="http://schemas.microsoft.com/office/drawing/2014/main" id="{F4EDDD4F-994C-247C-444D-569E099A5C37}"/>
              </a:ext>
            </a:extLst>
          </p:cNvPr>
          <p:cNvGrpSpPr/>
          <p:nvPr/>
        </p:nvGrpSpPr>
        <p:grpSpPr>
          <a:xfrm>
            <a:off x="9128275" y="2359463"/>
            <a:ext cx="3063720" cy="1160225"/>
            <a:chOff x="9128275" y="2359463"/>
            <a:chExt cx="3063720" cy="1160225"/>
          </a:xfrm>
        </p:grpSpPr>
        <p:pic>
          <p:nvPicPr>
            <p:cNvPr id="4" name="Google Shape;423;g1389baeea5b_0_247">
              <a:extLst>
                <a:ext uri="{FF2B5EF4-FFF2-40B4-BE49-F238E27FC236}">
                  <a16:creationId xmlns:a16="http://schemas.microsoft.com/office/drawing/2014/main" id="{B55A7560-73BA-8A34-23F4-DA89EB44FCB2}"/>
                </a:ext>
              </a:extLst>
            </p:cNvPr>
            <p:cNvPicPr preferRelativeResize="0"/>
            <p:nvPr/>
          </p:nvPicPr>
          <p:blipFill rotWithShape="1">
            <a:blip r:embed="rId3">
              <a:alphaModFix/>
            </a:blip>
            <a:srcRect/>
            <a:stretch/>
          </p:blipFill>
          <p:spPr>
            <a:xfrm>
              <a:off x="9128275" y="2359463"/>
              <a:ext cx="3063720" cy="1160225"/>
            </a:xfrm>
            <a:prstGeom prst="rect">
              <a:avLst/>
            </a:prstGeom>
            <a:noFill/>
            <a:ln>
              <a:noFill/>
            </a:ln>
          </p:spPr>
        </p:pic>
        <p:sp>
          <p:nvSpPr>
            <p:cNvPr id="5" name="Tekstvak 4">
              <a:extLst>
                <a:ext uri="{FF2B5EF4-FFF2-40B4-BE49-F238E27FC236}">
                  <a16:creationId xmlns:a16="http://schemas.microsoft.com/office/drawing/2014/main" id="{BE43B259-18DC-1A89-65F3-75B54D55E2BB}"/>
                </a:ext>
              </a:extLst>
            </p:cNvPr>
            <p:cNvSpPr txBox="1"/>
            <p:nvPr/>
          </p:nvSpPr>
          <p:spPr>
            <a:xfrm>
              <a:off x="9472474" y="2474877"/>
              <a:ext cx="2618911" cy="1015663"/>
            </a:xfrm>
            <a:prstGeom prst="rect">
              <a:avLst/>
            </a:prstGeom>
            <a:solidFill>
              <a:srgbClr val="1D1F2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Strong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Convincing</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No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convincing</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No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scientific</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basis</a:t>
              </a:r>
            </a:p>
          </p:txBody>
        </p:sp>
      </p:grpSp>
      <p:grpSp>
        <p:nvGrpSpPr>
          <p:cNvPr id="19" name="Groep 18">
            <a:extLst>
              <a:ext uri="{FF2B5EF4-FFF2-40B4-BE49-F238E27FC236}">
                <a16:creationId xmlns:a16="http://schemas.microsoft.com/office/drawing/2014/main" id="{F90C3D24-5F25-D70E-9C78-964474B35DA1}"/>
              </a:ext>
            </a:extLst>
          </p:cNvPr>
          <p:cNvGrpSpPr/>
          <p:nvPr/>
        </p:nvGrpSpPr>
        <p:grpSpPr>
          <a:xfrm>
            <a:off x="838200" y="76200"/>
            <a:ext cx="7596236" cy="6553202"/>
            <a:chOff x="838200" y="76200"/>
            <a:chExt cx="7596236" cy="6553202"/>
          </a:xfrm>
        </p:grpSpPr>
        <p:pic>
          <p:nvPicPr>
            <p:cNvPr id="429" name="Google Shape;429;g1389baeea5b_0_242"/>
            <p:cNvPicPr preferRelativeResize="0"/>
            <p:nvPr/>
          </p:nvPicPr>
          <p:blipFill>
            <a:blip r:embed="rId4">
              <a:alphaModFix/>
            </a:blip>
            <a:stretch>
              <a:fillRect/>
            </a:stretch>
          </p:blipFill>
          <p:spPr>
            <a:xfrm>
              <a:off x="838200" y="76200"/>
              <a:ext cx="7596236" cy="6553202"/>
            </a:xfrm>
            <a:prstGeom prst="rect">
              <a:avLst/>
            </a:prstGeom>
            <a:noFill/>
            <a:ln>
              <a:noFill/>
            </a:ln>
          </p:spPr>
        </p:pic>
        <p:sp>
          <p:nvSpPr>
            <p:cNvPr id="2" name="Tekstvak 1">
              <a:extLst>
                <a:ext uri="{FF2B5EF4-FFF2-40B4-BE49-F238E27FC236}">
                  <a16:creationId xmlns:a16="http://schemas.microsoft.com/office/drawing/2014/main" id="{3BCFB64F-F1B5-9037-639E-57ED0F487592}"/>
                </a:ext>
              </a:extLst>
            </p:cNvPr>
            <p:cNvSpPr txBox="1"/>
            <p:nvPr/>
          </p:nvSpPr>
          <p:spPr>
            <a:xfrm>
              <a:off x="4047114" y="3242689"/>
              <a:ext cx="1178407" cy="553998"/>
            </a:xfrm>
            <a:prstGeom prst="rect">
              <a:avLst/>
            </a:prstGeom>
            <a:solidFill>
              <a:srgbClr val="F29A3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Emotional</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value</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1A6A1ED7-5E2D-FE1D-72CE-7D2262E4EC5F}"/>
                </a:ext>
              </a:extLst>
            </p:cNvPr>
            <p:cNvSpPr txBox="1"/>
            <p:nvPr/>
          </p:nvSpPr>
          <p:spPr>
            <a:xfrm>
              <a:off x="3475590" y="148365"/>
              <a:ext cx="2463688" cy="523220"/>
            </a:xfrm>
            <a:prstGeom prst="rect">
              <a:avLst/>
            </a:prstGeom>
            <a:solidFill>
              <a:srgbClr val="1E1F2F"/>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HUMAN CAPITAL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SPORT AND PHYSICAL ACTIVITY</a:t>
              </a:r>
            </a:p>
          </p:txBody>
        </p:sp>
        <p:sp>
          <p:nvSpPr>
            <p:cNvPr id="9" name="Tekstvak 8">
              <a:extLst>
                <a:ext uri="{FF2B5EF4-FFF2-40B4-BE49-F238E27FC236}">
                  <a16:creationId xmlns:a16="http://schemas.microsoft.com/office/drawing/2014/main" id="{28C201CC-A34A-4361-6CB7-CB6A9FBB1DCE}"/>
                </a:ext>
              </a:extLst>
            </p:cNvPr>
            <p:cNvSpPr txBox="1"/>
            <p:nvPr/>
          </p:nvSpPr>
          <p:spPr>
            <a:xfrm>
              <a:off x="3869847" y="671585"/>
              <a:ext cx="1767808" cy="430887"/>
            </a:xfrm>
            <a:prstGeom prst="rect">
              <a:avLst/>
            </a:prstGeom>
            <a:solidFill>
              <a:srgbClr val="222436"/>
            </a:solidFill>
          </p:spPr>
          <p:txBody>
            <a:bodyPr wrap="square">
              <a:spAutoFit/>
            </a:bodyPr>
            <a:lstStyle/>
            <a:p>
              <a:r>
                <a:rPr lang="en-US" sz="1100" dirty="0">
                  <a:solidFill>
                    <a:schemeClr val="bg1"/>
                  </a:solidFill>
                </a:rPr>
                <a:t>Intrinsic motivation for sports and exercise</a:t>
              </a:r>
              <a:endParaRPr lang="nl-NL" sz="1100" dirty="0"/>
            </a:p>
          </p:txBody>
        </p:sp>
        <p:sp>
          <p:nvSpPr>
            <p:cNvPr id="10" name="Tekstvak 9">
              <a:extLst>
                <a:ext uri="{FF2B5EF4-FFF2-40B4-BE49-F238E27FC236}">
                  <a16:creationId xmlns:a16="http://schemas.microsoft.com/office/drawing/2014/main" id="{AE41D089-EB1B-1D52-039E-357D298D1C66}"/>
                </a:ext>
              </a:extLst>
            </p:cNvPr>
            <p:cNvSpPr txBox="1"/>
            <p:nvPr/>
          </p:nvSpPr>
          <p:spPr>
            <a:xfrm>
              <a:off x="6026879" y="1435877"/>
              <a:ext cx="1767808" cy="261610"/>
            </a:xfrm>
            <a:prstGeom prst="rect">
              <a:avLst/>
            </a:prstGeom>
            <a:solidFill>
              <a:srgbClr val="222436"/>
            </a:solidFill>
          </p:spPr>
          <p:txBody>
            <a:bodyPr wrap="square">
              <a:spAutoFit/>
            </a:bodyPr>
            <a:lstStyle/>
            <a:p>
              <a:r>
                <a:rPr lang="en-US" sz="1100" dirty="0">
                  <a:solidFill>
                    <a:schemeClr val="bg1"/>
                  </a:solidFill>
                </a:rPr>
                <a:t>Quality of life</a:t>
              </a:r>
              <a:endParaRPr lang="nl-NL" sz="1100" dirty="0"/>
            </a:p>
          </p:txBody>
        </p:sp>
        <p:sp>
          <p:nvSpPr>
            <p:cNvPr id="11" name="Tekstvak 10">
              <a:extLst>
                <a:ext uri="{FF2B5EF4-FFF2-40B4-BE49-F238E27FC236}">
                  <a16:creationId xmlns:a16="http://schemas.microsoft.com/office/drawing/2014/main" id="{D2565B28-A7B3-9FC7-AE1B-A0661DB211B0}"/>
                </a:ext>
              </a:extLst>
            </p:cNvPr>
            <p:cNvSpPr txBox="1"/>
            <p:nvPr/>
          </p:nvSpPr>
          <p:spPr>
            <a:xfrm>
              <a:off x="6798804" y="2667573"/>
              <a:ext cx="1334543" cy="261610"/>
            </a:xfrm>
            <a:prstGeom prst="rect">
              <a:avLst/>
            </a:prstGeom>
            <a:solidFill>
              <a:srgbClr val="222436"/>
            </a:solidFill>
          </p:spPr>
          <p:txBody>
            <a:bodyPr wrap="square">
              <a:spAutoFit/>
            </a:bodyPr>
            <a:lstStyle/>
            <a:p>
              <a:r>
                <a:rPr lang="en-US" sz="1100" dirty="0">
                  <a:solidFill>
                    <a:schemeClr val="bg1"/>
                  </a:solidFill>
                </a:rPr>
                <a:t>Mood</a:t>
              </a:r>
              <a:endParaRPr lang="nl-NL" sz="1100" dirty="0"/>
            </a:p>
          </p:txBody>
        </p:sp>
        <p:sp>
          <p:nvSpPr>
            <p:cNvPr id="12" name="Tekstvak 11">
              <a:extLst>
                <a:ext uri="{FF2B5EF4-FFF2-40B4-BE49-F238E27FC236}">
                  <a16:creationId xmlns:a16="http://schemas.microsoft.com/office/drawing/2014/main" id="{C275C9CA-5512-198C-85ED-7104480C7161}"/>
                </a:ext>
              </a:extLst>
            </p:cNvPr>
            <p:cNvSpPr txBox="1"/>
            <p:nvPr/>
          </p:nvSpPr>
          <p:spPr>
            <a:xfrm>
              <a:off x="6910783" y="4222511"/>
              <a:ext cx="1334543" cy="261610"/>
            </a:xfrm>
            <a:prstGeom prst="rect">
              <a:avLst/>
            </a:prstGeom>
            <a:solidFill>
              <a:srgbClr val="222436"/>
            </a:solidFill>
          </p:spPr>
          <p:txBody>
            <a:bodyPr wrap="square">
              <a:spAutoFit/>
            </a:bodyPr>
            <a:lstStyle/>
            <a:p>
              <a:r>
                <a:rPr lang="en-US" sz="1100" dirty="0">
                  <a:solidFill>
                    <a:schemeClr val="bg1"/>
                  </a:solidFill>
                </a:rPr>
                <a:t>Fun/enjoyment</a:t>
              </a:r>
              <a:endParaRPr lang="nl-NL" sz="1100" dirty="0"/>
            </a:p>
          </p:txBody>
        </p:sp>
        <p:sp>
          <p:nvSpPr>
            <p:cNvPr id="13" name="Tekstvak 12">
              <a:extLst>
                <a:ext uri="{FF2B5EF4-FFF2-40B4-BE49-F238E27FC236}">
                  <a16:creationId xmlns:a16="http://schemas.microsoft.com/office/drawing/2014/main" id="{1E746C16-6BFD-550E-7D5D-CB4411E53276}"/>
                </a:ext>
              </a:extLst>
            </p:cNvPr>
            <p:cNvSpPr txBox="1"/>
            <p:nvPr/>
          </p:nvSpPr>
          <p:spPr>
            <a:xfrm>
              <a:off x="6026879" y="5422123"/>
              <a:ext cx="1240195" cy="430887"/>
            </a:xfrm>
            <a:prstGeom prst="rect">
              <a:avLst/>
            </a:prstGeom>
            <a:solidFill>
              <a:srgbClr val="222436"/>
            </a:solidFill>
          </p:spPr>
          <p:txBody>
            <a:bodyPr wrap="square">
              <a:spAutoFit/>
            </a:bodyPr>
            <a:lstStyle/>
            <a:p>
              <a:r>
                <a:rPr lang="en-US" sz="1100" dirty="0">
                  <a:solidFill>
                    <a:schemeClr val="bg1"/>
                  </a:solidFill>
                </a:rPr>
                <a:t>Satisfaction with life</a:t>
              </a:r>
              <a:endParaRPr lang="nl-NL" sz="1100" dirty="0"/>
            </a:p>
          </p:txBody>
        </p:sp>
        <p:sp>
          <p:nvSpPr>
            <p:cNvPr id="14" name="Tekstvak 13">
              <a:extLst>
                <a:ext uri="{FF2B5EF4-FFF2-40B4-BE49-F238E27FC236}">
                  <a16:creationId xmlns:a16="http://schemas.microsoft.com/office/drawing/2014/main" id="{355BE4E3-1BA2-2357-1253-94DCA376CCB7}"/>
                </a:ext>
              </a:extLst>
            </p:cNvPr>
            <p:cNvSpPr txBox="1"/>
            <p:nvPr/>
          </p:nvSpPr>
          <p:spPr>
            <a:xfrm>
              <a:off x="2551110" y="5506761"/>
              <a:ext cx="614063" cy="261610"/>
            </a:xfrm>
            <a:prstGeom prst="rect">
              <a:avLst/>
            </a:prstGeom>
            <a:solidFill>
              <a:srgbClr val="222436"/>
            </a:solidFill>
          </p:spPr>
          <p:txBody>
            <a:bodyPr wrap="square">
              <a:spAutoFit/>
            </a:bodyPr>
            <a:lstStyle/>
            <a:p>
              <a:r>
                <a:rPr lang="en-US" sz="1100" dirty="0">
                  <a:solidFill>
                    <a:schemeClr val="bg1"/>
                  </a:solidFill>
                </a:rPr>
                <a:t>Fear</a:t>
              </a:r>
              <a:endParaRPr lang="nl-NL" sz="1100" dirty="0"/>
            </a:p>
          </p:txBody>
        </p:sp>
        <p:sp>
          <p:nvSpPr>
            <p:cNvPr id="15" name="Tekstvak 14">
              <a:extLst>
                <a:ext uri="{FF2B5EF4-FFF2-40B4-BE49-F238E27FC236}">
                  <a16:creationId xmlns:a16="http://schemas.microsoft.com/office/drawing/2014/main" id="{A8FD9003-DA10-3E2D-51CD-F016DC967D40}"/>
                </a:ext>
              </a:extLst>
            </p:cNvPr>
            <p:cNvSpPr txBox="1"/>
            <p:nvPr/>
          </p:nvSpPr>
          <p:spPr>
            <a:xfrm>
              <a:off x="1415872" y="4222511"/>
              <a:ext cx="949193" cy="261610"/>
            </a:xfrm>
            <a:prstGeom prst="rect">
              <a:avLst/>
            </a:prstGeom>
            <a:solidFill>
              <a:srgbClr val="222436"/>
            </a:solidFill>
          </p:spPr>
          <p:txBody>
            <a:bodyPr wrap="square">
              <a:spAutoFit/>
            </a:bodyPr>
            <a:lstStyle/>
            <a:p>
              <a:r>
                <a:rPr lang="en-US" sz="1100" dirty="0">
                  <a:solidFill>
                    <a:schemeClr val="bg1"/>
                  </a:solidFill>
                </a:rPr>
                <a:t>Feeling good</a:t>
              </a:r>
              <a:endParaRPr lang="nl-NL" sz="1100" dirty="0"/>
            </a:p>
          </p:txBody>
        </p:sp>
        <p:sp>
          <p:nvSpPr>
            <p:cNvPr id="16" name="Tekstvak 15">
              <a:extLst>
                <a:ext uri="{FF2B5EF4-FFF2-40B4-BE49-F238E27FC236}">
                  <a16:creationId xmlns:a16="http://schemas.microsoft.com/office/drawing/2014/main" id="{0A842691-656B-2989-052B-9E35A6B73C65}"/>
                </a:ext>
              </a:extLst>
            </p:cNvPr>
            <p:cNvSpPr txBox="1"/>
            <p:nvPr/>
          </p:nvSpPr>
          <p:spPr>
            <a:xfrm>
              <a:off x="1415871" y="2721098"/>
              <a:ext cx="949193" cy="261610"/>
            </a:xfrm>
            <a:prstGeom prst="rect">
              <a:avLst/>
            </a:prstGeom>
            <a:solidFill>
              <a:srgbClr val="222436"/>
            </a:solidFill>
          </p:spPr>
          <p:txBody>
            <a:bodyPr wrap="square">
              <a:spAutoFit/>
            </a:bodyPr>
            <a:lstStyle/>
            <a:p>
              <a:r>
                <a:rPr lang="en-US" sz="1100" dirty="0">
                  <a:solidFill>
                    <a:schemeClr val="bg1"/>
                  </a:solidFill>
                </a:rPr>
                <a:t>Stress</a:t>
              </a:r>
              <a:endParaRPr lang="nl-NL" sz="1100" dirty="0"/>
            </a:p>
          </p:txBody>
        </p:sp>
        <p:sp>
          <p:nvSpPr>
            <p:cNvPr id="17" name="Tekstvak 16">
              <a:extLst>
                <a:ext uri="{FF2B5EF4-FFF2-40B4-BE49-F238E27FC236}">
                  <a16:creationId xmlns:a16="http://schemas.microsoft.com/office/drawing/2014/main" id="{C0771014-EC9D-E210-84B7-B55B17525413}"/>
                </a:ext>
              </a:extLst>
            </p:cNvPr>
            <p:cNvSpPr txBox="1"/>
            <p:nvPr/>
          </p:nvSpPr>
          <p:spPr>
            <a:xfrm>
              <a:off x="1059507" y="1524394"/>
              <a:ext cx="2105666" cy="430887"/>
            </a:xfrm>
            <a:prstGeom prst="rect">
              <a:avLst/>
            </a:prstGeom>
            <a:solidFill>
              <a:srgbClr val="222436"/>
            </a:solidFill>
          </p:spPr>
          <p:txBody>
            <a:bodyPr wrap="square">
              <a:spAutoFit/>
            </a:bodyPr>
            <a:lstStyle/>
            <a:p>
              <a:r>
                <a:rPr lang="en-US" sz="1100" dirty="0">
                  <a:solidFill>
                    <a:schemeClr val="bg1"/>
                  </a:solidFill>
                </a:rPr>
                <a:t>Self-confidence, self-competence, body image</a:t>
              </a:r>
              <a:endParaRPr lang="nl-NL" sz="1100" dirty="0"/>
            </a:p>
          </p:txBody>
        </p:sp>
        <p:sp>
          <p:nvSpPr>
            <p:cNvPr id="18" name="Tekstvak 17">
              <a:extLst>
                <a:ext uri="{FF2B5EF4-FFF2-40B4-BE49-F238E27FC236}">
                  <a16:creationId xmlns:a16="http://schemas.microsoft.com/office/drawing/2014/main" id="{7BEF22AB-844C-50CC-FBC0-655E30425C95}"/>
                </a:ext>
              </a:extLst>
            </p:cNvPr>
            <p:cNvSpPr txBox="1"/>
            <p:nvPr/>
          </p:nvSpPr>
          <p:spPr>
            <a:xfrm>
              <a:off x="4133653" y="6350913"/>
              <a:ext cx="1240195" cy="261610"/>
            </a:xfrm>
            <a:prstGeom prst="rect">
              <a:avLst/>
            </a:prstGeom>
            <a:solidFill>
              <a:srgbClr val="222436"/>
            </a:solidFill>
          </p:spPr>
          <p:txBody>
            <a:bodyPr wrap="square">
              <a:spAutoFit/>
            </a:bodyPr>
            <a:lstStyle/>
            <a:p>
              <a:r>
                <a:rPr lang="en-US" sz="1100" dirty="0">
                  <a:solidFill>
                    <a:schemeClr val="bg1"/>
                  </a:solidFill>
                </a:rPr>
                <a:t>Depression</a:t>
              </a:r>
              <a:endParaRPr lang="nl-NL" sz="1100" dirty="0"/>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grpSp>
        <p:nvGrpSpPr>
          <p:cNvPr id="3" name="Groep 2">
            <a:extLst>
              <a:ext uri="{FF2B5EF4-FFF2-40B4-BE49-F238E27FC236}">
                <a16:creationId xmlns:a16="http://schemas.microsoft.com/office/drawing/2014/main" id="{15894A26-7B1E-62D5-E90D-E81B0424956C}"/>
              </a:ext>
            </a:extLst>
          </p:cNvPr>
          <p:cNvGrpSpPr/>
          <p:nvPr/>
        </p:nvGrpSpPr>
        <p:grpSpPr>
          <a:xfrm>
            <a:off x="9128275" y="2359463"/>
            <a:ext cx="3063720" cy="1160225"/>
            <a:chOff x="9128275" y="2359463"/>
            <a:chExt cx="3063720" cy="1160225"/>
          </a:xfrm>
        </p:grpSpPr>
        <p:pic>
          <p:nvPicPr>
            <p:cNvPr id="4" name="Google Shape;423;g1389baeea5b_0_247">
              <a:extLst>
                <a:ext uri="{FF2B5EF4-FFF2-40B4-BE49-F238E27FC236}">
                  <a16:creationId xmlns:a16="http://schemas.microsoft.com/office/drawing/2014/main" id="{2F1C9732-2976-B086-9356-C462A4EECD72}"/>
                </a:ext>
              </a:extLst>
            </p:cNvPr>
            <p:cNvPicPr preferRelativeResize="0"/>
            <p:nvPr/>
          </p:nvPicPr>
          <p:blipFill rotWithShape="1">
            <a:blip r:embed="rId3">
              <a:alphaModFix/>
            </a:blip>
            <a:srcRect/>
            <a:stretch/>
          </p:blipFill>
          <p:spPr>
            <a:xfrm>
              <a:off x="9128275" y="2359463"/>
              <a:ext cx="3063720" cy="1160225"/>
            </a:xfrm>
            <a:prstGeom prst="rect">
              <a:avLst/>
            </a:prstGeom>
            <a:noFill/>
            <a:ln>
              <a:noFill/>
            </a:ln>
          </p:spPr>
        </p:pic>
        <p:sp>
          <p:nvSpPr>
            <p:cNvPr id="5" name="Tekstvak 4">
              <a:extLst>
                <a:ext uri="{FF2B5EF4-FFF2-40B4-BE49-F238E27FC236}">
                  <a16:creationId xmlns:a16="http://schemas.microsoft.com/office/drawing/2014/main" id="{F9F9AFBB-E4B5-39D8-7D94-2665A1C86AD1}"/>
                </a:ext>
              </a:extLst>
            </p:cNvPr>
            <p:cNvSpPr txBox="1"/>
            <p:nvPr/>
          </p:nvSpPr>
          <p:spPr>
            <a:xfrm>
              <a:off x="9472474" y="2474877"/>
              <a:ext cx="2618911" cy="1015663"/>
            </a:xfrm>
            <a:prstGeom prst="rect">
              <a:avLst/>
            </a:prstGeom>
            <a:solidFill>
              <a:srgbClr val="1D1F2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Strong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Convincing</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No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convincing</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No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scientific</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basis</a:t>
              </a:r>
            </a:p>
          </p:txBody>
        </p:sp>
      </p:grpSp>
      <p:grpSp>
        <p:nvGrpSpPr>
          <p:cNvPr id="17" name="Groep 16">
            <a:extLst>
              <a:ext uri="{FF2B5EF4-FFF2-40B4-BE49-F238E27FC236}">
                <a16:creationId xmlns:a16="http://schemas.microsoft.com/office/drawing/2014/main" id="{10E4119B-D647-0EE9-47C4-9626A5C37E06}"/>
              </a:ext>
            </a:extLst>
          </p:cNvPr>
          <p:cNvGrpSpPr/>
          <p:nvPr/>
        </p:nvGrpSpPr>
        <p:grpSpPr>
          <a:xfrm>
            <a:off x="914400" y="76200"/>
            <a:ext cx="7755328" cy="6553199"/>
            <a:chOff x="914400" y="76200"/>
            <a:chExt cx="7755328" cy="6553199"/>
          </a:xfrm>
        </p:grpSpPr>
        <p:pic>
          <p:nvPicPr>
            <p:cNvPr id="436" name="Google Shape;436;g1389baeea5b_0_257"/>
            <p:cNvPicPr preferRelativeResize="0"/>
            <p:nvPr/>
          </p:nvPicPr>
          <p:blipFill>
            <a:blip r:embed="rId4">
              <a:alphaModFix/>
            </a:blip>
            <a:stretch>
              <a:fillRect/>
            </a:stretch>
          </p:blipFill>
          <p:spPr>
            <a:xfrm>
              <a:off x="914400" y="76200"/>
              <a:ext cx="7755328" cy="6553199"/>
            </a:xfrm>
            <a:prstGeom prst="rect">
              <a:avLst/>
            </a:prstGeom>
            <a:noFill/>
            <a:ln>
              <a:noFill/>
            </a:ln>
          </p:spPr>
        </p:pic>
        <p:sp>
          <p:nvSpPr>
            <p:cNvPr id="2" name="Tekstvak 1">
              <a:extLst>
                <a:ext uri="{FF2B5EF4-FFF2-40B4-BE49-F238E27FC236}">
                  <a16:creationId xmlns:a16="http://schemas.microsoft.com/office/drawing/2014/main" id="{C53E1CE7-D5CF-2214-33E8-014957CD98BB}"/>
                </a:ext>
              </a:extLst>
            </p:cNvPr>
            <p:cNvSpPr txBox="1"/>
            <p:nvPr/>
          </p:nvSpPr>
          <p:spPr>
            <a:xfrm>
              <a:off x="3905071" y="3352799"/>
              <a:ext cx="1332754" cy="553998"/>
            </a:xfrm>
            <a:prstGeom prst="rect">
              <a:avLst/>
            </a:prstGeom>
            <a:solidFill>
              <a:srgbClr val="F29A3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rPr>
                <a:t>Personal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value</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9641644B-5222-85AA-32DD-60B549E2E0E4}"/>
                </a:ext>
              </a:extLst>
            </p:cNvPr>
            <p:cNvSpPr txBox="1"/>
            <p:nvPr/>
          </p:nvSpPr>
          <p:spPr>
            <a:xfrm>
              <a:off x="3475590" y="148365"/>
              <a:ext cx="2463688" cy="523220"/>
            </a:xfrm>
            <a:prstGeom prst="rect">
              <a:avLst/>
            </a:prstGeom>
            <a:solidFill>
              <a:srgbClr val="1E1F2F"/>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HUMAN CAPITAL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SPORT AND PHYSICAL ACTIVITY</a:t>
              </a:r>
            </a:p>
          </p:txBody>
        </p:sp>
        <p:sp>
          <p:nvSpPr>
            <p:cNvPr id="8" name="Tekstvak 7">
              <a:extLst>
                <a:ext uri="{FF2B5EF4-FFF2-40B4-BE49-F238E27FC236}">
                  <a16:creationId xmlns:a16="http://schemas.microsoft.com/office/drawing/2014/main" id="{793ECC05-E70A-ED94-16EE-FE79498870D5}"/>
                </a:ext>
              </a:extLst>
            </p:cNvPr>
            <p:cNvSpPr txBox="1"/>
            <p:nvPr/>
          </p:nvSpPr>
          <p:spPr>
            <a:xfrm>
              <a:off x="3739230" y="671585"/>
              <a:ext cx="2463687" cy="430887"/>
            </a:xfrm>
            <a:prstGeom prst="rect">
              <a:avLst/>
            </a:prstGeom>
            <a:solidFill>
              <a:srgbClr val="222436"/>
            </a:solidFill>
          </p:spPr>
          <p:txBody>
            <a:bodyPr wrap="square">
              <a:spAutoFit/>
            </a:bodyPr>
            <a:lstStyle/>
            <a:p>
              <a:r>
                <a:rPr lang="nl-NL" sz="1100" dirty="0" err="1">
                  <a:solidFill>
                    <a:schemeClr val="bg1"/>
                  </a:solidFill>
                </a:rPr>
                <a:t>Taking</a:t>
              </a:r>
              <a:r>
                <a:rPr lang="nl-NL" sz="1100" dirty="0">
                  <a:solidFill>
                    <a:schemeClr val="bg1"/>
                  </a:solidFill>
                </a:rPr>
                <a:t> </a:t>
              </a:r>
              <a:r>
                <a:rPr lang="nl-NL" sz="1100" dirty="0" err="1">
                  <a:solidFill>
                    <a:schemeClr val="bg1"/>
                  </a:solidFill>
                </a:rPr>
                <a:t>initiatives</a:t>
              </a:r>
              <a:r>
                <a:rPr lang="nl-NL" sz="1100" dirty="0">
                  <a:solidFill>
                    <a:schemeClr val="bg1"/>
                  </a:solidFill>
                </a:rPr>
                <a:t>/</a:t>
              </a:r>
              <a:r>
                <a:rPr lang="nl-NL" sz="1100" dirty="0" err="1">
                  <a:solidFill>
                    <a:schemeClr val="bg1"/>
                  </a:solidFill>
                </a:rPr>
                <a:t>leadership</a:t>
              </a:r>
              <a:r>
                <a:rPr lang="nl-NL" sz="1100" dirty="0">
                  <a:solidFill>
                    <a:schemeClr val="bg1"/>
                  </a:solidFill>
                </a:rPr>
                <a:t>/</a:t>
              </a:r>
              <a:r>
                <a:rPr lang="nl-NL" sz="1100" dirty="0" err="1">
                  <a:solidFill>
                    <a:schemeClr val="bg1"/>
                  </a:solidFill>
                </a:rPr>
                <a:t>assertivenes</a:t>
              </a:r>
              <a:endParaRPr lang="nl-NL" sz="1100" dirty="0">
                <a:solidFill>
                  <a:schemeClr val="bg1"/>
                </a:solidFill>
              </a:endParaRPr>
            </a:p>
          </p:txBody>
        </p:sp>
        <p:sp>
          <p:nvSpPr>
            <p:cNvPr id="9" name="Tekstvak 8">
              <a:extLst>
                <a:ext uri="{FF2B5EF4-FFF2-40B4-BE49-F238E27FC236}">
                  <a16:creationId xmlns:a16="http://schemas.microsoft.com/office/drawing/2014/main" id="{CE114474-A257-4D69-8DAE-3537CB892D03}"/>
                </a:ext>
              </a:extLst>
            </p:cNvPr>
            <p:cNvSpPr txBox="1"/>
            <p:nvPr/>
          </p:nvSpPr>
          <p:spPr>
            <a:xfrm>
              <a:off x="5967840" y="1482412"/>
              <a:ext cx="1890500" cy="430887"/>
            </a:xfrm>
            <a:prstGeom prst="rect">
              <a:avLst/>
            </a:prstGeom>
            <a:solidFill>
              <a:srgbClr val="222436"/>
            </a:solidFill>
          </p:spPr>
          <p:txBody>
            <a:bodyPr wrap="square">
              <a:spAutoFit/>
            </a:bodyPr>
            <a:lstStyle/>
            <a:p>
              <a:r>
                <a:rPr lang="nl-NL" sz="1100" dirty="0" err="1">
                  <a:solidFill>
                    <a:schemeClr val="bg1"/>
                  </a:solidFill>
                </a:rPr>
                <a:t>Honesty</a:t>
              </a:r>
              <a:r>
                <a:rPr lang="nl-NL" sz="1100" dirty="0">
                  <a:solidFill>
                    <a:schemeClr val="bg1"/>
                  </a:solidFill>
                </a:rPr>
                <a:t>/</a:t>
              </a:r>
              <a:r>
                <a:rPr lang="nl-NL" sz="1100" dirty="0" err="1">
                  <a:solidFill>
                    <a:schemeClr val="bg1"/>
                  </a:solidFill>
                </a:rPr>
                <a:t>integrity</a:t>
              </a:r>
              <a:r>
                <a:rPr lang="nl-NL" sz="1100" dirty="0">
                  <a:solidFill>
                    <a:schemeClr val="bg1"/>
                  </a:solidFill>
                </a:rPr>
                <a:t>/respect/</a:t>
              </a:r>
            </a:p>
            <a:p>
              <a:r>
                <a:rPr lang="nl-NL" sz="1100" dirty="0" err="1">
                  <a:solidFill>
                    <a:schemeClr val="bg1"/>
                  </a:solidFill>
                </a:rPr>
                <a:t>responsibility</a:t>
              </a:r>
              <a:endParaRPr lang="nl-NL" sz="1100" dirty="0">
                <a:solidFill>
                  <a:schemeClr val="bg1"/>
                </a:solidFill>
              </a:endParaRPr>
            </a:p>
          </p:txBody>
        </p:sp>
        <p:sp>
          <p:nvSpPr>
            <p:cNvPr id="10" name="Tekstvak 9">
              <a:extLst>
                <a:ext uri="{FF2B5EF4-FFF2-40B4-BE49-F238E27FC236}">
                  <a16:creationId xmlns:a16="http://schemas.microsoft.com/office/drawing/2014/main" id="{11BE0AFC-12EE-4435-31B8-9CE59526EF71}"/>
                </a:ext>
              </a:extLst>
            </p:cNvPr>
            <p:cNvSpPr txBox="1"/>
            <p:nvPr/>
          </p:nvSpPr>
          <p:spPr>
            <a:xfrm>
              <a:off x="6899666" y="2724131"/>
              <a:ext cx="1770062" cy="430887"/>
            </a:xfrm>
            <a:prstGeom prst="rect">
              <a:avLst/>
            </a:prstGeom>
            <a:solidFill>
              <a:srgbClr val="222436"/>
            </a:solidFill>
          </p:spPr>
          <p:txBody>
            <a:bodyPr wrap="square">
              <a:spAutoFit/>
            </a:bodyPr>
            <a:lstStyle/>
            <a:p>
              <a:r>
                <a:rPr lang="nl-NL" sz="1100" dirty="0" err="1">
                  <a:solidFill>
                    <a:schemeClr val="bg1"/>
                  </a:solidFill>
                </a:rPr>
                <a:t>Insight</a:t>
              </a:r>
              <a:r>
                <a:rPr lang="nl-NL" sz="1100" dirty="0">
                  <a:solidFill>
                    <a:schemeClr val="bg1"/>
                  </a:solidFill>
                </a:rPr>
                <a:t> </a:t>
              </a:r>
              <a:r>
                <a:rPr lang="nl-NL" sz="1100" dirty="0" err="1">
                  <a:solidFill>
                    <a:schemeClr val="bg1"/>
                  </a:solidFill>
                </a:rPr>
                <a:t>into</a:t>
              </a:r>
              <a:r>
                <a:rPr lang="nl-NL" sz="1100" dirty="0">
                  <a:solidFill>
                    <a:schemeClr val="bg1"/>
                  </a:solidFill>
                </a:rPr>
                <a:t> </a:t>
              </a:r>
              <a:r>
                <a:rPr lang="nl-NL" sz="1100" dirty="0" err="1">
                  <a:solidFill>
                    <a:schemeClr val="bg1"/>
                  </a:solidFill>
                </a:rPr>
                <a:t>exercise</a:t>
              </a:r>
              <a:r>
                <a:rPr lang="nl-NL" sz="1100" dirty="0">
                  <a:solidFill>
                    <a:schemeClr val="bg1"/>
                  </a:solidFill>
                </a:rPr>
                <a:t> behavior </a:t>
              </a:r>
              <a:r>
                <a:rPr lang="nl-NL" sz="1100" dirty="0" err="1">
                  <a:solidFill>
                    <a:schemeClr val="bg1"/>
                  </a:solidFill>
                </a:rPr>
                <a:t>and</a:t>
              </a:r>
              <a:r>
                <a:rPr lang="nl-NL" sz="1100" dirty="0">
                  <a:solidFill>
                    <a:schemeClr val="bg1"/>
                  </a:solidFill>
                </a:rPr>
                <a:t> </a:t>
              </a:r>
              <a:r>
                <a:rPr lang="nl-NL" sz="1100" dirty="0" err="1">
                  <a:solidFill>
                    <a:schemeClr val="bg1"/>
                  </a:solidFill>
                </a:rPr>
                <a:t>exercise</a:t>
              </a:r>
              <a:r>
                <a:rPr lang="nl-NL" sz="1100" dirty="0">
                  <a:solidFill>
                    <a:schemeClr val="bg1"/>
                  </a:solidFill>
                </a:rPr>
                <a:t> skills</a:t>
              </a:r>
            </a:p>
          </p:txBody>
        </p:sp>
        <p:sp>
          <p:nvSpPr>
            <p:cNvPr id="11" name="Tekstvak 10">
              <a:extLst>
                <a:ext uri="{FF2B5EF4-FFF2-40B4-BE49-F238E27FC236}">
                  <a16:creationId xmlns:a16="http://schemas.microsoft.com/office/drawing/2014/main" id="{7B6D8320-CE46-AE38-F78B-C840C9D36C23}"/>
                </a:ext>
              </a:extLst>
            </p:cNvPr>
            <p:cNvSpPr txBox="1"/>
            <p:nvPr/>
          </p:nvSpPr>
          <p:spPr>
            <a:xfrm>
              <a:off x="6852871" y="4213932"/>
              <a:ext cx="1770062" cy="430887"/>
            </a:xfrm>
            <a:prstGeom prst="rect">
              <a:avLst/>
            </a:prstGeom>
            <a:solidFill>
              <a:srgbClr val="222436"/>
            </a:solidFill>
          </p:spPr>
          <p:txBody>
            <a:bodyPr wrap="square">
              <a:spAutoFit/>
            </a:bodyPr>
            <a:lstStyle/>
            <a:p>
              <a:r>
                <a:rPr lang="nl-NL" sz="1100" dirty="0" err="1">
                  <a:solidFill>
                    <a:schemeClr val="bg1"/>
                  </a:solidFill>
                </a:rPr>
                <a:t>Enthusiasm</a:t>
              </a:r>
              <a:r>
                <a:rPr lang="nl-NL" sz="1100" dirty="0">
                  <a:solidFill>
                    <a:schemeClr val="bg1"/>
                  </a:solidFill>
                </a:rPr>
                <a:t>/</a:t>
              </a:r>
              <a:r>
                <a:rPr lang="nl-NL" sz="1100" dirty="0" err="1">
                  <a:solidFill>
                    <a:schemeClr val="bg1"/>
                  </a:solidFill>
                </a:rPr>
                <a:t>intrinsic</a:t>
              </a:r>
              <a:r>
                <a:rPr lang="nl-NL" sz="1100" dirty="0">
                  <a:solidFill>
                    <a:schemeClr val="bg1"/>
                  </a:solidFill>
                </a:rPr>
                <a:t> </a:t>
              </a:r>
              <a:r>
                <a:rPr lang="nl-NL" sz="1100" dirty="0" err="1">
                  <a:solidFill>
                    <a:schemeClr val="bg1"/>
                  </a:solidFill>
                </a:rPr>
                <a:t>motivation</a:t>
              </a:r>
              <a:endParaRPr lang="nl-NL" sz="1100" dirty="0">
                <a:solidFill>
                  <a:schemeClr val="bg1"/>
                </a:solidFill>
              </a:endParaRPr>
            </a:p>
          </p:txBody>
        </p:sp>
        <p:sp>
          <p:nvSpPr>
            <p:cNvPr id="12" name="Tekstvak 11">
              <a:extLst>
                <a:ext uri="{FF2B5EF4-FFF2-40B4-BE49-F238E27FC236}">
                  <a16:creationId xmlns:a16="http://schemas.microsoft.com/office/drawing/2014/main" id="{266BA41E-43CB-E322-E3E3-63F049EE1196}"/>
                </a:ext>
              </a:extLst>
            </p:cNvPr>
            <p:cNvSpPr txBox="1"/>
            <p:nvPr/>
          </p:nvSpPr>
          <p:spPr>
            <a:xfrm>
              <a:off x="6014634" y="5421665"/>
              <a:ext cx="2181813" cy="430887"/>
            </a:xfrm>
            <a:prstGeom prst="rect">
              <a:avLst/>
            </a:prstGeom>
            <a:solidFill>
              <a:srgbClr val="222436"/>
            </a:solidFill>
          </p:spPr>
          <p:txBody>
            <a:bodyPr wrap="square">
              <a:spAutoFit/>
            </a:bodyPr>
            <a:lstStyle/>
            <a:p>
              <a:r>
                <a:rPr lang="nl-NL" sz="1100" dirty="0">
                  <a:solidFill>
                    <a:schemeClr val="bg1"/>
                  </a:solidFill>
                </a:rPr>
                <a:t>Commitment/</a:t>
              </a:r>
              <a:r>
                <a:rPr lang="nl-NL" sz="1100" dirty="0" err="1">
                  <a:solidFill>
                    <a:schemeClr val="bg1"/>
                  </a:solidFill>
                </a:rPr>
                <a:t>self</a:t>
              </a:r>
              <a:r>
                <a:rPr lang="nl-NL" sz="1100" dirty="0">
                  <a:solidFill>
                    <a:schemeClr val="bg1"/>
                  </a:solidFill>
                </a:rPr>
                <a:t>-discipline/</a:t>
              </a:r>
              <a:r>
                <a:rPr lang="nl-NL" sz="1100" dirty="0" err="1">
                  <a:solidFill>
                    <a:schemeClr val="bg1"/>
                  </a:solidFill>
                </a:rPr>
                <a:t>self</a:t>
              </a:r>
              <a:r>
                <a:rPr lang="nl-NL" sz="1100" dirty="0">
                  <a:solidFill>
                    <a:schemeClr val="bg1"/>
                  </a:solidFill>
                </a:rPr>
                <a:t>-control/</a:t>
              </a:r>
              <a:r>
                <a:rPr lang="nl-NL" sz="1100" dirty="0" err="1">
                  <a:solidFill>
                    <a:schemeClr val="bg1"/>
                  </a:solidFill>
                </a:rPr>
                <a:t>perseverance</a:t>
              </a:r>
              <a:endParaRPr lang="nl-NL" sz="1100" dirty="0">
                <a:solidFill>
                  <a:schemeClr val="bg1"/>
                </a:solidFill>
              </a:endParaRPr>
            </a:p>
          </p:txBody>
        </p:sp>
        <p:sp>
          <p:nvSpPr>
            <p:cNvPr id="13" name="Tekstvak 12">
              <a:extLst>
                <a:ext uri="{FF2B5EF4-FFF2-40B4-BE49-F238E27FC236}">
                  <a16:creationId xmlns:a16="http://schemas.microsoft.com/office/drawing/2014/main" id="{BF3F2465-EB8A-9865-A29F-98BB4C78E826}"/>
                </a:ext>
              </a:extLst>
            </p:cNvPr>
            <p:cNvSpPr txBox="1"/>
            <p:nvPr/>
          </p:nvSpPr>
          <p:spPr>
            <a:xfrm>
              <a:off x="4201919" y="6366534"/>
              <a:ext cx="2181813" cy="261610"/>
            </a:xfrm>
            <a:prstGeom prst="rect">
              <a:avLst/>
            </a:prstGeom>
            <a:solidFill>
              <a:srgbClr val="222436"/>
            </a:solidFill>
          </p:spPr>
          <p:txBody>
            <a:bodyPr wrap="square">
              <a:spAutoFit/>
            </a:bodyPr>
            <a:lstStyle/>
            <a:p>
              <a:r>
                <a:rPr lang="nl-NL" sz="1100" dirty="0">
                  <a:solidFill>
                    <a:schemeClr val="bg1"/>
                  </a:solidFill>
                </a:rPr>
                <a:t>Courage</a:t>
              </a:r>
            </a:p>
          </p:txBody>
        </p:sp>
        <p:sp>
          <p:nvSpPr>
            <p:cNvPr id="14" name="Tekstvak 13">
              <a:extLst>
                <a:ext uri="{FF2B5EF4-FFF2-40B4-BE49-F238E27FC236}">
                  <a16:creationId xmlns:a16="http://schemas.microsoft.com/office/drawing/2014/main" id="{22AFB479-0050-D6C2-152C-017FCA6230F6}"/>
                </a:ext>
              </a:extLst>
            </p:cNvPr>
            <p:cNvSpPr txBox="1"/>
            <p:nvPr/>
          </p:nvSpPr>
          <p:spPr>
            <a:xfrm>
              <a:off x="1761795" y="5411932"/>
              <a:ext cx="1338914" cy="600164"/>
            </a:xfrm>
            <a:prstGeom prst="rect">
              <a:avLst/>
            </a:prstGeom>
            <a:solidFill>
              <a:srgbClr val="222436"/>
            </a:solidFill>
          </p:spPr>
          <p:txBody>
            <a:bodyPr wrap="square">
              <a:spAutoFit/>
            </a:bodyPr>
            <a:lstStyle/>
            <a:p>
              <a:r>
                <a:rPr lang="nl-NL" sz="1100" dirty="0">
                  <a:solidFill>
                    <a:schemeClr val="bg1"/>
                  </a:solidFill>
                </a:rPr>
                <a:t>Life skills (incl. non-</a:t>
              </a:r>
              <a:r>
                <a:rPr lang="nl-NL" sz="1100" dirty="0" err="1">
                  <a:solidFill>
                    <a:schemeClr val="bg1"/>
                  </a:solidFill>
                </a:rPr>
                <a:t>cognitive</a:t>
              </a:r>
              <a:r>
                <a:rPr lang="nl-NL" sz="1100" dirty="0">
                  <a:solidFill>
                    <a:schemeClr val="bg1"/>
                  </a:solidFill>
                </a:rPr>
                <a:t> skills)</a:t>
              </a:r>
            </a:p>
            <a:p>
              <a:endParaRPr lang="nl-NL" sz="1100" dirty="0">
                <a:solidFill>
                  <a:schemeClr val="bg1"/>
                </a:solidFill>
              </a:endParaRPr>
            </a:p>
          </p:txBody>
        </p:sp>
        <p:sp>
          <p:nvSpPr>
            <p:cNvPr id="15" name="Tekstvak 14">
              <a:extLst>
                <a:ext uri="{FF2B5EF4-FFF2-40B4-BE49-F238E27FC236}">
                  <a16:creationId xmlns:a16="http://schemas.microsoft.com/office/drawing/2014/main" id="{6045F832-43F8-12A6-2827-B1A8D9749CC0}"/>
                </a:ext>
              </a:extLst>
            </p:cNvPr>
            <p:cNvSpPr txBox="1"/>
            <p:nvPr/>
          </p:nvSpPr>
          <p:spPr>
            <a:xfrm>
              <a:off x="1354412" y="4227682"/>
              <a:ext cx="1004923" cy="261610"/>
            </a:xfrm>
            <a:prstGeom prst="rect">
              <a:avLst/>
            </a:prstGeom>
            <a:solidFill>
              <a:srgbClr val="222436"/>
            </a:solidFill>
          </p:spPr>
          <p:txBody>
            <a:bodyPr wrap="square">
              <a:spAutoFit/>
            </a:bodyPr>
            <a:lstStyle/>
            <a:p>
              <a:r>
                <a:rPr lang="nl-NL" sz="1100" dirty="0" err="1">
                  <a:solidFill>
                    <a:schemeClr val="bg1"/>
                  </a:solidFill>
                </a:rPr>
                <a:t>Sportmanship</a:t>
              </a:r>
              <a:endParaRPr lang="nl-NL" sz="1100" dirty="0">
                <a:solidFill>
                  <a:schemeClr val="bg1"/>
                </a:solidFill>
              </a:endParaRPr>
            </a:p>
          </p:txBody>
        </p:sp>
        <p:sp>
          <p:nvSpPr>
            <p:cNvPr id="16" name="Tekstvak 15">
              <a:extLst>
                <a:ext uri="{FF2B5EF4-FFF2-40B4-BE49-F238E27FC236}">
                  <a16:creationId xmlns:a16="http://schemas.microsoft.com/office/drawing/2014/main" id="{64C7C2BE-67CF-7946-6454-8B9E22C6C4A0}"/>
                </a:ext>
              </a:extLst>
            </p:cNvPr>
            <p:cNvSpPr txBox="1"/>
            <p:nvPr/>
          </p:nvSpPr>
          <p:spPr>
            <a:xfrm>
              <a:off x="1946250" y="1567050"/>
              <a:ext cx="1250711" cy="430887"/>
            </a:xfrm>
            <a:prstGeom prst="rect">
              <a:avLst/>
            </a:prstGeom>
            <a:solidFill>
              <a:srgbClr val="222436"/>
            </a:solidFill>
          </p:spPr>
          <p:txBody>
            <a:bodyPr wrap="square">
              <a:spAutoFit/>
            </a:bodyPr>
            <a:lstStyle/>
            <a:p>
              <a:r>
                <a:rPr lang="nl-NL" sz="1100" dirty="0">
                  <a:solidFill>
                    <a:schemeClr val="bg1"/>
                  </a:solidFill>
                </a:rPr>
                <a:t>Goal setting/ </a:t>
              </a:r>
              <a:r>
                <a:rPr lang="nl-NL" sz="1100" dirty="0" err="1">
                  <a:solidFill>
                    <a:schemeClr val="bg1"/>
                  </a:solidFill>
                </a:rPr>
                <a:t>determination</a:t>
              </a:r>
              <a:endParaRPr lang="nl-NL" sz="1100" dirty="0">
                <a:solidFill>
                  <a:schemeClr val="bg1"/>
                </a:solidFil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grpSp>
        <p:nvGrpSpPr>
          <p:cNvPr id="3" name="Groep 2">
            <a:extLst>
              <a:ext uri="{FF2B5EF4-FFF2-40B4-BE49-F238E27FC236}">
                <a16:creationId xmlns:a16="http://schemas.microsoft.com/office/drawing/2014/main" id="{CF6AA4EA-391B-6051-CA22-86E4EFD514D1}"/>
              </a:ext>
            </a:extLst>
          </p:cNvPr>
          <p:cNvGrpSpPr/>
          <p:nvPr/>
        </p:nvGrpSpPr>
        <p:grpSpPr>
          <a:xfrm>
            <a:off x="9128275" y="2359463"/>
            <a:ext cx="3063720" cy="1160225"/>
            <a:chOff x="9128275" y="2359463"/>
            <a:chExt cx="3063720" cy="1160225"/>
          </a:xfrm>
        </p:grpSpPr>
        <p:pic>
          <p:nvPicPr>
            <p:cNvPr id="4" name="Google Shape;423;g1389baeea5b_0_247">
              <a:extLst>
                <a:ext uri="{FF2B5EF4-FFF2-40B4-BE49-F238E27FC236}">
                  <a16:creationId xmlns:a16="http://schemas.microsoft.com/office/drawing/2014/main" id="{57759DC4-41F2-1BCF-2625-3FBA26187B42}"/>
                </a:ext>
              </a:extLst>
            </p:cNvPr>
            <p:cNvPicPr preferRelativeResize="0"/>
            <p:nvPr/>
          </p:nvPicPr>
          <p:blipFill rotWithShape="1">
            <a:blip r:embed="rId3">
              <a:alphaModFix/>
            </a:blip>
            <a:srcRect/>
            <a:stretch/>
          </p:blipFill>
          <p:spPr>
            <a:xfrm>
              <a:off x="9128275" y="2359463"/>
              <a:ext cx="3063720" cy="1160225"/>
            </a:xfrm>
            <a:prstGeom prst="rect">
              <a:avLst/>
            </a:prstGeom>
            <a:noFill/>
            <a:ln>
              <a:noFill/>
            </a:ln>
          </p:spPr>
        </p:pic>
        <p:sp>
          <p:nvSpPr>
            <p:cNvPr id="5" name="Tekstvak 4">
              <a:extLst>
                <a:ext uri="{FF2B5EF4-FFF2-40B4-BE49-F238E27FC236}">
                  <a16:creationId xmlns:a16="http://schemas.microsoft.com/office/drawing/2014/main" id="{D3F65D89-25E7-82B8-1995-7D6E4525A203}"/>
                </a:ext>
              </a:extLst>
            </p:cNvPr>
            <p:cNvSpPr txBox="1"/>
            <p:nvPr/>
          </p:nvSpPr>
          <p:spPr>
            <a:xfrm>
              <a:off x="9472474" y="2474877"/>
              <a:ext cx="2618911" cy="1015663"/>
            </a:xfrm>
            <a:prstGeom prst="rect">
              <a:avLst/>
            </a:prstGeom>
            <a:solidFill>
              <a:srgbClr val="1D1F2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Strong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Convincing</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No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convincing</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No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scientific</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basis</a:t>
              </a:r>
            </a:p>
          </p:txBody>
        </p:sp>
      </p:grpSp>
      <p:grpSp>
        <p:nvGrpSpPr>
          <p:cNvPr id="22" name="Groep 21">
            <a:extLst>
              <a:ext uri="{FF2B5EF4-FFF2-40B4-BE49-F238E27FC236}">
                <a16:creationId xmlns:a16="http://schemas.microsoft.com/office/drawing/2014/main" id="{9A7CF6B4-4386-CBBF-4488-121F1E507391}"/>
              </a:ext>
            </a:extLst>
          </p:cNvPr>
          <p:cNvGrpSpPr/>
          <p:nvPr/>
        </p:nvGrpSpPr>
        <p:grpSpPr>
          <a:xfrm>
            <a:off x="457200" y="76200"/>
            <a:ext cx="8457824" cy="6553199"/>
            <a:chOff x="457200" y="76200"/>
            <a:chExt cx="8457824" cy="6553199"/>
          </a:xfrm>
        </p:grpSpPr>
        <p:pic>
          <p:nvPicPr>
            <p:cNvPr id="443" name="Google Shape;443;g1389baeea5b_0_262"/>
            <p:cNvPicPr preferRelativeResize="0"/>
            <p:nvPr/>
          </p:nvPicPr>
          <p:blipFill>
            <a:blip r:embed="rId4">
              <a:alphaModFix/>
            </a:blip>
            <a:stretch>
              <a:fillRect/>
            </a:stretch>
          </p:blipFill>
          <p:spPr>
            <a:xfrm>
              <a:off x="457200" y="76200"/>
              <a:ext cx="8457824" cy="6553199"/>
            </a:xfrm>
            <a:prstGeom prst="rect">
              <a:avLst/>
            </a:prstGeom>
            <a:noFill/>
            <a:ln>
              <a:noFill/>
            </a:ln>
          </p:spPr>
        </p:pic>
        <p:sp>
          <p:nvSpPr>
            <p:cNvPr id="2" name="Tekstvak 1">
              <a:extLst>
                <a:ext uri="{FF2B5EF4-FFF2-40B4-BE49-F238E27FC236}">
                  <a16:creationId xmlns:a16="http://schemas.microsoft.com/office/drawing/2014/main" id="{92F46817-7ED7-40A8-CA67-160C0BCB6911}"/>
                </a:ext>
              </a:extLst>
            </p:cNvPr>
            <p:cNvSpPr txBox="1"/>
            <p:nvPr/>
          </p:nvSpPr>
          <p:spPr>
            <a:xfrm>
              <a:off x="4082624" y="3352799"/>
              <a:ext cx="1332754" cy="553998"/>
            </a:xfrm>
            <a:prstGeom prst="rect">
              <a:avLst/>
            </a:prstGeom>
            <a:solidFill>
              <a:srgbClr val="F29A3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Social</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value</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1BD59690-3DC2-F815-13C6-DC0BC4CAC844}"/>
                </a:ext>
              </a:extLst>
            </p:cNvPr>
            <p:cNvSpPr txBox="1"/>
            <p:nvPr/>
          </p:nvSpPr>
          <p:spPr>
            <a:xfrm>
              <a:off x="3475590" y="148365"/>
              <a:ext cx="2463688" cy="523220"/>
            </a:xfrm>
            <a:prstGeom prst="rect">
              <a:avLst/>
            </a:prstGeom>
            <a:solidFill>
              <a:srgbClr val="1E1F2F"/>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HUMAN CAPITAL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SPORT AND PHYSICAL ACTIVITY</a:t>
              </a:r>
            </a:p>
          </p:txBody>
        </p:sp>
        <p:sp>
          <p:nvSpPr>
            <p:cNvPr id="8" name="Tekstvak 7">
              <a:extLst>
                <a:ext uri="{FF2B5EF4-FFF2-40B4-BE49-F238E27FC236}">
                  <a16:creationId xmlns:a16="http://schemas.microsoft.com/office/drawing/2014/main" id="{3912BF64-918F-783D-7BEE-B692F701AE00}"/>
                </a:ext>
              </a:extLst>
            </p:cNvPr>
            <p:cNvSpPr txBox="1"/>
            <p:nvPr/>
          </p:nvSpPr>
          <p:spPr>
            <a:xfrm>
              <a:off x="2647998" y="971627"/>
              <a:ext cx="1753881" cy="430887"/>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Equal opportunities for people with disabilities</a:t>
              </a:r>
              <a:endParaRPr kumimoji="0" lang="nl-NL"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2456344F-4499-2CD2-BF61-42A6B9C1A85C}"/>
                </a:ext>
              </a:extLst>
            </p:cNvPr>
            <p:cNvSpPr txBox="1"/>
            <p:nvPr/>
          </p:nvSpPr>
          <p:spPr>
            <a:xfrm>
              <a:off x="5501067" y="1092129"/>
              <a:ext cx="1753881" cy="430887"/>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Peace/understanding/recovery after war</a:t>
              </a:r>
            </a:p>
          </p:txBody>
        </p:sp>
        <p:sp>
          <p:nvSpPr>
            <p:cNvPr id="10" name="Tekstvak 9">
              <a:extLst>
                <a:ext uri="{FF2B5EF4-FFF2-40B4-BE49-F238E27FC236}">
                  <a16:creationId xmlns:a16="http://schemas.microsoft.com/office/drawing/2014/main" id="{88F48973-E173-E4DB-74FA-50AA421AA0B1}"/>
                </a:ext>
              </a:extLst>
            </p:cNvPr>
            <p:cNvSpPr txBox="1"/>
            <p:nvPr/>
          </p:nvSpPr>
          <p:spPr>
            <a:xfrm>
              <a:off x="6550211" y="1759299"/>
              <a:ext cx="1753881" cy="600164"/>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Bridging differences (social economic status, race, ethnicity, religion, gender)</a:t>
              </a:r>
            </a:p>
          </p:txBody>
        </p:sp>
        <p:sp>
          <p:nvSpPr>
            <p:cNvPr id="11" name="Tekstvak 10">
              <a:extLst>
                <a:ext uri="{FF2B5EF4-FFF2-40B4-BE49-F238E27FC236}">
                  <a16:creationId xmlns:a16="http://schemas.microsoft.com/office/drawing/2014/main" id="{073ACA22-316D-63E8-E8FA-2483483CF70F}"/>
                </a:ext>
              </a:extLst>
            </p:cNvPr>
            <p:cNvSpPr txBox="1"/>
            <p:nvPr/>
          </p:nvSpPr>
          <p:spPr>
            <a:xfrm>
              <a:off x="7081798" y="2939575"/>
              <a:ext cx="1753881" cy="261610"/>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Safety and support</a:t>
              </a:r>
            </a:p>
          </p:txBody>
        </p:sp>
        <p:sp>
          <p:nvSpPr>
            <p:cNvPr id="12" name="Tekstvak 11">
              <a:extLst>
                <a:ext uri="{FF2B5EF4-FFF2-40B4-BE49-F238E27FC236}">
                  <a16:creationId xmlns:a16="http://schemas.microsoft.com/office/drawing/2014/main" id="{5860E17A-E4A8-7C4C-71D4-E7274FBDEEA9}"/>
                </a:ext>
              </a:extLst>
            </p:cNvPr>
            <p:cNvSpPr txBox="1"/>
            <p:nvPr/>
          </p:nvSpPr>
          <p:spPr>
            <a:xfrm>
              <a:off x="7081797" y="4170947"/>
              <a:ext cx="1753881" cy="430887"/>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Social networks/positive relationships</a:t>
              </a:r>
            </a:p>
          </p:txBody>
        </p:sp>
        <p:sp>
          <p:nvSpPr>
            <p:cNvPr id="13" name="Tekstvak 12">
              <a:extLst>
                <a:ext uri="{FF2B5EF4-FFF2-40B4-BE49-F238E27FC236}">
                  <a16:creationId xmlns:a16="http://schemas.microsoft.com/office/drawing/2014/main" id="{90200BC0-F7AF-728D-AB6D-3B88AAABD968}"/>
                </a:ext>
              </a:extLst>
            </p:cNvPr>
            <p:cNvSpPr txBox="1"/>
            <p:nvPr/>
          </p:nvSpPr>
          <p:spPr>
            <a:xfrm>
              <a:off x="6550211" y="5140709"/>
              <a:ext cx="1849510" cy="430887"/>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Social status/social involvement</a:t>
              </a:r>
            </a:p>
          </p:txBody>
        </p:sp>
        <p:sp>
          <p:nvSpPr>
            <p:cNvPr id="14" name="Tekstvak 13">
              <a:extLst>
                <a:ext uri="{FF2B5EF4-FFF2-40B4-BE49-F238E27FC236}">
                  <a16:creationId xmlns:a16="http://schemas.microsoft.com/office/drawing/2014/main" id="{94023967-9AFD-A6F2-0A45-6A1C07C4EBB1}"/>
                </a:ext>
              </a:extLst>
            </p:cNvPr>
            <p:cNvSpPr txBox="1"/>
            <p:nvPr/>
          </p:nvSpPr>
          <p:spPr>
            <a:xfrm>
              <a:off x="5532966" y="5885054"/>
              <a:ext cx="2324494" cy="430887"/>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Social status/social involvement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Social skills (incl. social norms)</a:t>
              </a:r>
            </a:p>
          </p:txBody>
        </p:sp>
        <p:sp>
          <p:nvSpPr>
            <p:cNvPr id="15" name="Tekstvak 14">
              <a:extLst>
                <a:ext uri="{FF2B5EF4-FFF2-40B4-BE49-F238E27FC236}">
                  <a16:creationId xmlns:a16="http://schemas.microsoft.com/office/drawing/2014/main" id="{05FED331-9352-13A1-105C-3B1C9D86CAEA}"/>
                </a:ext>
              </a:extLst>
            </p:cNvPr>
            <p:cNvSpPr txBox="1"/>
            <p:nvPr/>
          </p:nvSpPr>
          <p:spPr>
            <a:xfrm>
              <a:off x="3313155" y="6054331"/>
              <a:ext cx="1753881" cy="261610"/>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Social integrity/tolerance</a:t>
              </a:r>
            </a:p>
          </p:txBody>
        </p:sp>
        <p:sp>
          <p:nvSpPr>
            <p:cNvPr id="16" name="Tekstvak 15">
              <a:extLst>
                <a:ext uri="{FF2B5EF4-FFF2-40B4-BE49-F238E27FC236}">
                  <a16:creationId xmlns:a16="http://schemas.microsoft.com/office/drawing/2014/main" id="{1C917332-441D-C53D-AE65-93C4BB10158F}"/>
                </a:ext>
              </a:extLst>
            </p:cNvPr>
            <p:cNvSpPr txBox="1"/>
            <p:nvPr/>
          </p:nvSpPr>
          <p:spPr>
            <a:xfrm>
              <a:off x="1758614" y="5644710"/>
              <a:ext cx="1973413" cy="261610"/>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Trust/teamwork/collaboration</a:t>
              </a:r>
            </a:p>
          </p:txBody>
        </p:sp>
        <p:sp>
          <p:nvSpPr>
            <p:cNvPr id="17" name="Tekstvak 16">
              <a:extLst>
                <a:ext uri="{FF2B5EF4-FFF2-40B4-BE49-F238E27FC236}">
                  <a16:creationId xmlns:a16="http://schemas.microsoft.com/office/drawing/2014/main" id="{FA3CE306-A382-91FE-1C1E-7FB1F50995B6}"/>
                </a:ext>
              </a:extLst>
            </p:cNvPr>
            <p:cNvSpPr txBox="1"/>
            <p:nvPr/>
          </p:nvSpPr>
          <p:spPr>
            <a:xfrm>
              <a:off x="1111425" y="4660021"/>
              <a:ext cx="1536574" cy="261610"/>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Citizen participation</a:t>
              </a:r>
            </a:p>
          </p:txBody>
        </p:sp>
        <p:sp>
          <p:nvSpPr>
            <p:cNvPr id="18" name="Tekstvak 17">
              <a:extLst>
                <a:ext uri="{FF2B5EF4-FFF2-40B4-BE49-F238E27FC236}">
                  <a16:creationId xmlns:a16="http://schemas.microsoft.com/office/drawing/2014/main" id="{E4A2EEBC-4478-38F1-6282-C57C48ADD899}"/>
                </a:ext>
              </a:extLst>
            </p:cNvPr>
            <p:cNvSpPr txBox="1"/>
            <p:nvPr/>
          </p:nvSpPr>
          <p:spPr>
            <a:xfrm>
              <a:off x="813288" y="3549296"/>
              <a:ext cx="1536574" cy="261610"/>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Gender equality</a:t>
              </a:r>
            </a:p>
          </p:txBody>
        </p:sp>
        <p:sp>
          <p:nvSpPr>
            <p:cNvPr id="19" name="Tekstvak 18">
              <a:extLst>
                <a:ext uri="{FF2B5EF4-FFF2-40B4-BE49-F238E27FC236}">
                  <a16:creationId xmlns:a16="http://schemas.microsoft.com/office/drawing/2014/main" id="{6EEE09BD-DCE6-4A97-906D-E56E633277E1}"/>
                </a:ext>
              </a:extLst>
            </p:cNvPr>
            <p:cNvSpPr txBox="1"/>
            <p:nvPr/>
          </p:nvSpPr>
          <p:spPr>
            <a:xfrm>
              <a:off x="636079" y="2237306"/>
              <a:ext cx="1937000" cy="600164"/>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Crime/juvenile delinquency/  decline in youth gang participation</a:t>
              </a:r>
            </a:p>
          </p:txBody>
        </p:sp>
        <p:sp>
          <p:nvSpPr>
            <p:cNvPr id="20" name="Tekstvak 19">
              <a:extLst>
                <a:ext uri="{FF2B5EF4-FFF2-40B4-BE49-F238E27FC236}">
                  <a16:creationId xmlns:a16="http://schemas.microsoft.com/office/drawing/2014/main" id="{E6D9003E-0ADC-47F9-0218-836AC633FB37}"/>
                </a:ext>
              </a:extLst>
            </p:cNvPr>
            <p:cNvSpPr txBox="1"/>
            <p:nvPr/>
          </p:nvSpPr>
          <p:spPr>
            <a:xfrm>
              <a:off x="1413302" y="1433867"/>
              <a:ext cx="1937000" cy="430887"/>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Sense of community/social connectedness</a:t>
              </a:r>
            </a:p>
          </p:txBody>
        </p:sp>
        <p:sp>
          <p:nvSpPr>
            <p:cNvPr id="21" name="Tekstvak 20">
              <a:extLst>
                <a:ext uri="{FF2B5EF4-FFF2-40B4-BE49-F238E27FC236}">
                  <a16:creationId xmlns:a16="http://schemas.microsoft.com/office/drawing/2014/main" id="{B06D63EB-3771-5291-AE4B-996B48127651}"/>
                </a:ext>
              </a:extLst>
            </p:cNvPr>
            <p:cNvSpPr txBox="1"/>
            <p:nvPr/>
          </p:nvSpPr>
          <p:spPr>
            <a:xfrm>
              <a:off x="2349862" y="987303"/>
              <a:ext cx="1937000" cy="430887"/>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Equal opportunities for people with disabilities</a:t>
              </a:r>
              <a:endParaRPr kumimoji="0" lang="nl-NL"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grpSp>
        <p:nvGrpSpPr>
          <p:cNvPr id="3" name="Groep 2">
            <a:extLst>
              <a:ext uri="{FF2B5EF4-FFF2-40B4-BE49-F238E27FC236}">
                <a16:creationId xmlns:a16="http://schemas.microsoft.com/office/drawing/2014/main" id="{0655E69F-1AA8-B4D2-D6EC-EC1B5FECF1FF}"/>
              </a:ext>
            </a:extLst>
          </p:cNvPr>
          <p:cNvGrpSpPr/>
          <p:nvPr/>
        </p:nvGrpSpPr>
        <p:grpSpPr>
          <a:xfrm>
            <a:off x="9128275" y="2359463"/>
            <a:ext cx="3063720" cy="1160225"/>
            <a:chOff x="9128275" y="2359463"/>
            <a:chExt cx="3063720" cy="1160225"/>
          </a:xfrm>
        </p:grpSpPr>
        <p:pic>
          <p:nvPicPr>
            <p:cNvPr id="4" name="Google Shape;423;g1389baeea5b_0_247">
              <a:extLst>
                <a:ext uri="{FF2B5EF4-FFF2-40B4-BE49-F238E27FC236}">
                  <a16:creationId xmlns:a16="http://schemas.microsoft.com/office/drawing/2014/main" id="{087918FF-5DBD-9D75-4E59-99472B026487}"/>
                </a:ext>
              </a:extLst>
            </p:cNvPr>
            <p:cNvPicPr preferRelativeResize="0"/>
            <p:nvPr/>
          </p:nvPicPr>
          <p:blipFill rotWithShape="1">
            <a:blip r:embed="rId3">
              <a:alphaModFix/>
            </a:blip>
            <a:srcRect/>
            <a:stretch/>
          </p:blipFill>
          <p:spPr>
            <a:xfrm>
              <a:off x="9128275" y="2359463"/>
              <a:ext cx="3063720" cy="1160225"/>
            </a:xfrm>
            <a:prstGeom prst="rect">
              <a:avLst/>
            </a:prstGeom>
            <a:noFill/>
            <a:ln>
              <a:noFill/>
            </a:ln>
          </p:spPr>
        </p:pic>
        <p:sp>
          <p:nvSpPr>
            <p:cNvPr id="5" name="Tekstvak 4">
              <a:extLst>
                <a:ext uri="{FF2B5EF4-FFF2-40B4-BE49-F238E27FC236}">
                  <a16:creationId xmlns:a16="http://schemas.microsoft.com/office/drawing/2014/main" id="{84984599-B219-0E8B-C43B-2D4DAEA2FCE1}"/>
                </a:ext>
              </a:extLst>
            </p:cNvPr>
            <p:cNvSpPr txBox="1"/>
            <p:nvPr/>
          </p:nvSpPr>
          <p:spPr>
            <a:xfrm>
              <a:off x="9472474" y="2474877"/>
              <a:ext cx="2618911" cy="1015663"/>
            </a:xfrm>
            <a:prstGeom prst="rect">
              <a:avLst/>
            </a:prstGeom>
            <a:solidFill>
              <a:srgbClr val="1D1F2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Strong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Convincing</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No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convincing</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No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scientific</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basis</a:t>
              </a:r>
            </a:p>
          </p:txBody>
        </p:sp>
      </p:grpSp>
      <p:grpSp>
        <p:nvGrpSpPr>
          <p:cNvPr id="23" name="Groep 22">
            <a:extLst>
              <a:ext uri="{FF2B5EF4-FFF2-40B4-BE49-F238E27FC236}">
                <a16:creationId xmlns:a16="http://schemas.microsoft.com/office/drawing/2014/main" id="{099AF935-4018-E1D4-E030-AB11FB9D61F5}"/>
              </a:ext>
            </a:extLst>
          </p:cNvPr>
          <p:cNvGrpSpPr/>
          <p:nvPr/>
        </p:nvGrpSpPr>
        <p:grpSpPr>
          <a:xfrm>
            <a:off x="727636" y="76200"/>
            <a:ext cx="7958238" cy="6553197"/>
            <a:chOff x="727636" y="76200"/>
            <a:chExt cx="7958238" cy="6553197"/>
          </a:xfrm>
        </p:grpSpPr>
        <p:pic>
          <p:nvPicPr>
            <p:cNvPr id="450" name="Google Shape;450;g1389baeea5b_0_252"/>
            <p:cNvPicPr preferRelativeResize="0"/>
            <p:nvPr/>
          </p:nvPicPr>
          <p:blipFill>
            <a:blip r:embed="rId4">
              <a:alphaModFix/>
            </a:blip>
            <a:stretch>
              <a:fillRect/>
            </a:stretch>
          </p:blipFill>
          <p:spPr>
            <a:xfrm>
              <a:off x="727636" y="76200"/>
              <a:ext cx="7958238" cy="6553197"/>
            </a:xfrm>
            <a:prstGeom prst="rect">
              <a:avLst/>
            </a:prstGeom>
            <a:noFill/>
            <a:ln>
              <a:noFill/>
            </a:ln>
          </p:spPr>
        </p:pic>
        <p:sp>
          <p:nvSpPr>
            <p:cNvPr id="2" name="Tekstvak 1">
              <a:extLst>
                <a:ext uri="{FF2B5EF4-FFF2-40B4-BE49-F238E27FC236}">
                  <a16:creationId xmlns:a16="http://schemas.microsoft.com/office/drawing/2014/main" id="{1B2A45C9-9D15-027C-0594-4C8D20F98FD8}"/>
                </a:ext>
              </a:extLst>
            </p:cNvPr>
            <p:cNvSpPr txBox="1"/>
            <p:nvPr/>
          </p:nvSpPr>
          <p:spPr>
            <a:xfrm>
              <a:off x="3905071" y="3352799"/>
              <a:ext cx="1332754" cy="553998"/>
            </a:xfrm>
            <a:prstGeom prst="rect">
              <a:avLst/>
            </a:prstGeom>
            <a:solidFill>
              <a:srgbClr val="F29A3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Intelectual</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value</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C31A6187-FD7C-B262-F18B-0620F2058CC1}"/>
                </a:ext>
              </a:extLst>
            </p:cNvPr>
            <p:cNvSpPr txBox="1"/>
            <p:nvPr/>
          </p:nvSpPr>
          <p:spPr>
            <a:xfrm>
              <a:off x="3455553" y="148365"/>
              <a:ext cx="2503762" cy="523220"/>
            </a:xfrm>
            <a:prstGeom prst="rect">
              <a:avLst/>
            </a:prstGeom>
            <a:solidFill>
              <a:srgbClr val="1E1F2F"/>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HUMAN CAPITAL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SPORT AND PHYSICAL ACTIVITY </a:t>
              </a:r>
            </a:p>
          </p:txBody>
        </p:sp>
        <p:sp>
          <p:nvSpPr>
            <p:cNvPr id="11" name="Tekstvak 10">
              <a:extLst>
                <a:ext uri="{FF2B5EF4-FFF2-40B4-BE49-F238E27FC236}">
                  <a16:creationId xmlns:a16="http://schemas.microsoft.com/office/drawing/2014/main" id="{935B8A34-2DFF-D4C9-7984-8E4E24FC797A}"/>
                </a:ext>
              </a:extLst>
            </p:cNvPr>
            <p:cNvSpPr txBox="1"/>
            <p:nvPr/>
          </p:nvSpPr>
          <p:spPr>
            <a:xfrm>
              <a:off x="4899284" y="1106318"/>
              <a:ext cx="1707831" cy="430887"/>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err="1">
                  <a:ln>
                    <a:noFill/>
                  </a:ln>
                  <a:solidFill>
                    <a:prstClr val="white"/>
                  </a:solidFill>
                  <a:effectLst/>
                  <a:uLnTx/>
                  <a:uFillTx/>
                  <a:latin typeface="Calibri" panose="020F0502020204030204"/>
                  <a:ea typeface="+mn-ea"/>
                  <a:cs typeface="+mn-cs"/>
                </a:rPr>
                <a:t>Concentration</a:t>
              </a:r>
              <a:r>
                <a:rPr kumimoji="0" lang="nl-NL" sz="1100" b="0" i="0" u="none" strike="noStrike" kern="1200" cap="none" spc="0" normalizeH="0" baseline="0" noProof="0" dirty="0">
                  <a:ln>
                    <a:noFill/>
                  </a:ln>
                  <a:solidFill>
                    <a:prstClr val="white"/>
                  </a:solidFill>
                  <a:effectLst/>
                  <a:uLnTx/>
                  <a:uFillTx/>
                  <a:latin typeface="Calibri" panose="020F0502020204030204"/>
                  <a:ea typeface="+mn-ea"/>
                  <a:cs typeface="+mn-cs"/>
                </a:rPr>
                <a:t>/attention/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err="1">
                  <a:ln>
                    <a:noFill/>
                  </a:ln>
                  <a:solidFill>
                    <a:prstClr val="white"/>
                  </a:solidFill>
                  <a:effectLst/>
                  <a:uLnTx/>
                  <a:uFillTx/>
                  <a:latin typeface="Calibri" panose="020F0502020204030204"/>
                  <a:ea typeface="+mn-ea"/>
                  <a:cs typeface="+mn-cs"/>
                </a:rPr>
                <a:t>impulse</a:t>
              </a:r>
              <a:r>
                <a:rPr kumimoji="0" lang="nl-NL" sz="1100" b="0" i="0" u="none" strike="noStrike" kern="1200" cap="none" spc="0" normalizeH="0" baseline="0" noProof="0" dirty="0">
                  <a:ln>
                    <a:noFill/>
                  </a:ln>
                  <a:solidFill>
                    <a:prstClr val="white"/>
                  </a:solidFill>
                  <a:effectLst/>
                  <a:uLnTx/>
                  <a:uFillTx/>
                  <a:latin typeface="Calibri" panose="020F0502020204030204"/>
                  <a:ea typeface="+mn-ea"/>
                  <a:cs typeface="+mn-cs"/>
                </a:rPr>
                <a:t> control</a:t>
              </a:r>
            </a:p>
          </p:txBody>
        </p:sp>
        <p:sp>
          <p:nvSpPr>
            <p:cNvPr id="12" name="Tekstvak 11">
              <a:extLst>
                <a:ext uri="{FF2B5EF4-FFF2-40B4-BE49-F238E27FC236}">
                  <a16:creationId xmlns:a16="http://schemas.microsoft.com/office/drawing/2014/main" id="{CE007283-40CF-0BE5-4095-A0006E131ED2}"/>
                </a:ext>
              </a:extLst>
            </p:cNvPr>
            <p:cNvSpPr txBox="1"/>
            <p:nvPr/>
          </p:nvSpPr>
          <p:spPr>
            <a:xfrm>
              <a:off x="6247479" y="1586394"/>
              <a:ext cx="1707831" cy="430887"/>
            </a:xfrm>
            <a:prstGeom prst="rect">
              <a:avLst/>
            </a:prstGeom>
            <a:solidFill>
              <a:srgbClr val="222436"/>
            </a:solidFill>
          </p:spPr>
          <p:txBody>
            <a:bodyPr wrap="square">
              <a:spAutoFit/>
            </a:bodyPr>
            <a:lstStyle/>
            <a:p>
              <a:r>
                <a:rPr lang="nl-NL" sz="1100" dirty="0">
                  <a:solidFill>
                    <a:schemeClr val="bg1"/>
                  </a:solidFill>
                </a:rPr>
                <a:t>ADHD management: </a:t>
              </a:r>
              <a:r>
                <a:rPr lang="nl-NL" sz="1100" dirty="0" err="1">
                  <a:solidFill>
                    <a:schemeClr val="bg1"/>
                  </a:solidFill>
                </a:rPr>
                <a:t>coginition</a:t>
              </a:r>
              <a:endParaRPr lang="nl-NL" sz="1100" dirty="0">
                <a:solidFill>
                  <a:schemeClr val="bg1"/>
                </a:solidFill>
              </a:endParaRPr>
            </a:p>
          </p:txBody>
        </p:sp>
        <p:sp>
          <p:nvSpPr>
            <p:cNvPr id="13" name="Tekstvak 12">
              <a:extLst>
                <a:ext uri="{FF2B5EF4-FFF2-40B4-BE49-F238E27FC236}">
                  <a16:creationId xmlns:a16="http://schemas.microsoft.com/office/drawing/2014/main" id="{B05B9A12-AE39-1E0C-B5DE-4460DFA152A2}"/>
                </a:ext>
              </a:extLst>
            </p:cNvPr>
            <p:cNvSpPr txBox="1"/>
            <p:nvPr/>
          </p:nvSpPr>
          <p:spPr>
            <a:xfrm>
              <a:off x="6991142" y="2851902"/>
              <a:ext cx="1526576" cy="261610"/>
            </a:xfrm>
            <a:prstGeom prst="rect">
              <a:avLst/>
            </a:prstGeom>
            <a:solidFill>
              <a:srgbClr val="222436"/>
            </a:solidFill>
          </p:spPr>
          <p:txBody>
            <a:bodyPr wrap="square">
              <a:spAutoFit/>
            </a:bodyPr>
            <a:lstStyle/>
            <a:p>
              <a:r>
                <a:rPr lang="nl-NL" sz="1100" dirty="0" err="1">
                  <a:solidFill>
                    <a:schemeClr val="bg1"/>
                  </a:solidFill>
                </a:rPr>
                <a:t>To</a:t>
              </a:r>
              <a:r>
                <a:rPr lang="nl-NL" sz="1100" dirty="0">
                  <a:solidFill>
                    <a:schemeClr val="bg1"/>
                  </a:solidFill>
                </a:rPr>
                <a:t> </a:t>
              </a:r>
              <a:r>
                <a:rPr lang="nl-NL" sz="1100" dirty="0" err="1">
                  <a:solidFill>
                    <a:schemeClr val="bg1"/>
                  </a:solidFill>
                </a:rPr>
                <a:t>learn</a:t>
              </a:r>
              <a:endParaRPr lang="nl-NL" sz="1100" dirty="0">
                <a:solidFill>
                  <a:schemeClr val="bg1"/>
                </a:solidFill>
              </a:endParaRPr>
            </a:p>
          </p:txBody>
        </p:sp>
        <p:sp>
          <p:nvSpPr>
            <p:cNvPr id="14" name="Tekstvak 13">
              <a:extLst>
                <a:ext uri="{FF2B5EF4-FFF2-40B4-BE49-F238E27FC236}">
                  <a16:creationId xmlns:a16="http://schemas.microsoft.com/office/drawing/2014/main" id="{C4A87A65-AE48-DD52-BA39-42EA64E686A7}"/>
                </a:ext>
              </a:extLst>
            </p:cNvPr>
            <p:cNvSpPr txBox="1"/>
            <p:nvPr/>
          </p:nvSpPr>
          <p:spPr>
            <a:xfrm>
              <a:off x="6991142" y="4396436"/>
              <a:ext cx="1526576" cy="430887"/>
            </a:xfrm>
            <a:prstGeom prst="rect">
              <a:avLst/>
            </a:prstGeom>
            <a:solidFill>
              <a:srgbClr val="222436"/>
            </a:solidFill>
          </p:spPr>
          <p:txBody>
            <a:bodyPr wrap="square">
              <a:spAutoFit/>
            </a:bodyPr>
            <a:lstStyle/>
            <a:p>
              <a:r>
                <a:rPr lang="nl-NL" sz="1100" dirty="0">
                  <a:solidFill>
                    <a:schemeClr val="bg1"/>
                  </a:solidFill>
                </a:rPr>
                <a:t>Age-</a:t>
              </a:r>
              <a:r>
                <a:rPr lang="nl-NL" sz="1100" dirty="0" err="1">
                  <a:solidFill>
                    <a:schemeClr val="bg1"/>
                  </a:solidFill>
                </a:rPr>
                <a:t>related</a:t>
              </a:r>
              <a:r>
                <a:rPr lang="nl-NL" sz="1100" dirty="0">
                  <a:solidFill>
                    <a:schemeClr val="bg1"/>
                  </a:solidFill>
                </a:rPr>
                <a:t> </a:t>
              </a:r>
              <a:r>
                <a:rPr lang="nl-NL" sz="1100" dirty="0" err="1">
                  <a:solidFill>
                    <a:schemeClr val="bg1"/>
                  </a:solidFill>
                </a:rPr>
                <a:t>cognitive</a:t>
              </a:r>
              <a:r>
                <a:rPr lang="nl-NL" sz="1100" dirty="0">
                  <a:solidFill>
                    <a:schemeClr val="bg1"/>
                  </a:solidFill>
                </a:rPr>
                <a:t> </a:t>
              </a:r>
              <a:r>
                <a:rPr lang="nl-NL" sz="1100" dirty="0" err="1">
                  <a:solidFill>
                    <a:schemeClr val="bg1"/>
                  </a:solidFill>
                </a:rPr>
                <a:t>decline</a:t>
              </a:r>
              <a:endParaRPr lang="nl-NL" sz="1100" dirty="0">
                <a:solidFill>
                  <a:schemeClr val="bg1"/>
                </a:solidFill>
              </a:endParaRPr>
            </a:p>
          </p:txBody>
        </p:sp>
        <p:sp>
          <p:nvSpPr>
            <p:cNvPr id="15" name="Tekstvak 14">
              <a:extLst>
                <a:ext uri="{FF2B5EF4-FFF2-40B4-BE49-F238E27FC236}">
                  <a16:creationId xmlns:a16="http://schemas.microsoft.com/office/drawing/2014/main" id="{304FF98F-302B-E86C-80AE-ED377D09CC57}"/>
                </a:ext>
              </a:extLst>
            </p:cNvPr>
            <p:cNvSpPr txBox="1"/>
            <p:nvPr/>
          </p:nvSpPr>
          <p:spPr>
            <a:xfrm>
              <a:off x="6215580" y="5547115"/>
              <a:ext cx="1526576" cy="261610"/>
            </a:xfrm>
            <a:prstGeom prst="rect">
              <a:avLst/>
            </a:prstGeom>
            <a:solidFill>
              <a:srgbClr val="222436"/>
            </a:solidFill>
          </p:spPr>
          <p:txBody>
            <a:bodyPr wrap="square">
              <a:spAutoFit/>
            </a:bodyPr>
            <a:lstStyle/>
            <a:p>
              <a:r>
                <a:rPr lang="nl-NL" sz="1100" dirty="0" err="1">
                  <a:solidFill>
                    <a:schemeClr val="bg1"/>
                  </a:solidFill>
                </a:rPr>
                <a:t>Education</a:t>
              </a:r>
              <a:r>
                <a:rPr lang="nl-NL" sz="1100" dirty="0">
                  <a:solidFill>
                    <a:schemeClr val="bg1"/>
                  </a:solidFill>
                </a:rPr>
                <a:t> level</a:t>
              </a:r>
            </a:p>
          </p:txBody>
        </p:sp>
        <p:sp>
          <p:nvSpPr>
            <p:cNvPr id="16" name="Tekstvak 15">
              <a:extLst>
                <a:ext uri="{FF2B5EF4-FFF2-40B4-BE49-F238E27FC236}">
                  <a16:creationId xmlns:a16="http://schemas.microsoft.com/office/drawing/2014/main" id="{F9500451-DFBE-B56C-ED07-870A79B9EBBF}"/>
                </a:ext>
              </a:extLst>
            </p:cNvPr>
            <p:cNvSpPr txBox="1"/>
            <p:nvPr/>
          </p:nvSpPr>
          <p:spPr>
            <a:xfrm>
              <a:off x="4890905" y="6153278"/>
              <a:ext cx="1526576" cy="261610"/>
            </a:xfrm>
            <a:prstGeom prst="rect">
              <a:avLst/>
            </a:prstGeom>
            <a:solidFill>
              <a:srgbClr val="222436"/>
            </a:solidFill>
          </p:spPr>
          <p:txBody>
            <a:bodyPr wrap="square">
              <a:spAutoFit/>
            </a:bodyPr>
            <a:lstStyle/>
            <a:p>
              <a:r>
                <a:rPr lang="nl-NL" sz="1100" dirty="0" err="1">
                  <a:solidFill>
                    <a:schemeClr val="bg1"/>
                  </a:solidFill>
                </a:rPr>
                <a:t>Involvement</a:t>
              </a:r>
              <a:r>
                <a:rPr lang="nl-NL" sz="1100" dirty="0">
                  <a:solidFill>
                    <a:schemeClr val="bg1"/>
                  </a:solidFill>
                </a:rPr>
                <a:t> in school</a:t>
              </a:r>
            </a:p>
          </p:txBody>
        </p:sp>
        <p:sp>
          <p:nvSpPr>
            <p:cNvPr id="17" name="Tekstvak 16">
              <a:extLst>
                <a:ext uri="{FF2B5EF4-FFF2-40B4-BE49-F238E27FC236}">
                  <a16:creationId xmlns:a16="http://schemas.microsoft.com/office/drawing/2014/main" id="{ACD90933-A889-2B8D-C425-DB3603458D45}"/>
                </a:ext>
              </a:extLst>
            </p:cNvPr>
            <p:cNvSpPr txBox="1"/>
            <p:nvPr/>
          </p:nvSpPr>
          <p:spPr>
            <a:xfrm>
              <a:off x="2301385" y="5948168"/>
              <a:ext cx="1526576" cy="261610"/>
            </a:xfrm>
            <a:prstGeom prst="rect">
              <a:avLst/>
            </a:prstGeom>
            <a:solidFill>
              <a:srgbClr val="222436"/>
            </a:solidFill>
          </p:spPr>
          <p:txBody>
            <a:bodyPr wrap="square">
              <a:spAutoFit/>
            </a:bodyPr>
            <a:lstStyle/>
            <a:p>
              <a:r>
                <a:rPr lang="nl-NL" sz="1100" dirty="0">
                  <a:solidFill>
                    <a:schemeClr val="bg1"/>
                  </a:solidFill>
                </a:rPr>
                <a:t>Processing speed</a:t>
              </a:r>
            </a:p>
          </p:txBody>
        </p:sp>
        <p:sp>
          <p:nvSpPr>
            <p:cNvPr id="18" name="Tekstvak 17">
              <a:extLst>
                <a:ext uri="{FF2B5EF4-FFF2-40B4-BE49-F238E27FC236}">
                  <a16:creationId xmlns:a16="http://schemas.microsoft.com/office/drawing/2014/main" id="{B7B7F496-19F4-D7C7-1B7A-EB01C40269F8}"/>
                </a:ext>
              </a:extLst>
            </p:cNvPr>
            <p:cNvSpPr txBox="1"/>
            <p:nvPr/>
          </p:nvSpPr>
          <p:spPr>
            <a:xfrm>
              <a:off x="1188750" y="5056490"/>
              <a:ext cx="1348196" cy="600164"/>
            </a:xfrm>
            <a:prstGeom prst="rect">
              <a:avLst/>
            </a:prstGeom>
            <a:solidFill>
              <a:srgbClr val="222436"/>
            </a:solidFill>
          </p:spPr>
          <p:txBody>
            <a:bodyPr wrap="square">
              <a:spAutoFit/>
            </a:bodyPr>
            <a:lstStyle/>
            <a:p>
              <a:r>
                <a:rPr lang="nl-NL" sz="1100" dirty="0">
                  <a:solidFill>
                    <a:schemeClr val="bg1"/>
                  </a:solidFill>
                </a:rPr>
                <a:t>Goal-</a:t>
              </a:r>
              <a:r>
                <a:rPr lang="nl-NL" sz="1100" dirty="0" err="1">
                  <a:solidFill>
                    <a:schemeClr val="bg1"/>
                  </a:solidFill>
                </a:rPr>
                <a:t>oriented</a:t>
              </a:r>
              <a:r>
                <a:rPr lang="nl-NL" sz="1100" dirty="0">
                  <a:solidFill>
                    <a:schemeClr val="bg1"/>
                  </a:solidFill>
                </a:rPr>
                <a:t> </a:t>
              </a:r>
              <a:r>
                <a:rPr lang="nl-NL" sz="1100" dirty="0" err="1">
                  <a:solidFill>
                    <a:schemeClr val="bg1"/>
                  </a:solidFill>
                </a:rPr>
                <a:t>work</a:t>
              </a:r>
              <a:r>
                <a:rPr lang="nl-NL" sz="1100" dirty="0">
                  <a:solidFill>
                    <a:schemeClr val="bg1"/>
                  </a:solidFill>
                </a:rPr>
                <a:t>/</a:t>
              </a:r>
              <a:r>
                <a:rPr lang="nl-NL" sz="1100" dirty="0" err="1">
                  <a:solidFill>
                    <a:schemeClr val="bg1"/>
                  </a:solidFill>
                </a:rPr>
                <a:t>mental</a:t>
              </a:r>
              <a:r>
                <a:rPr lang="nl-NL" sz="1100" dirty="0">
                  <a:solidFill>
                    <a:schemeClr val="bg1"/>
                  </a:solidFill>
                </a:rPr>
                <a:t> flexibility</a:t>
              </a:r>
            </a:p>
          </p:txBody>
        </p:sp>
        <p:sp>
          <p:nvSpPr>
            <p:cNvPr id="19" name="Tekstvak 18">
              <a:extLst>
                <a:ext uri="{FF2B5EF4-FFF2-40B4-BE49-F238E27FC236}">
                  <a16:creationId xmlns:a16="http://schemas.microsoft.com/office/drawing/2014/main" id="{BE074A4F-633F-D4B1-FC84-7A9FB9BB927D}"/>
                </a:ext>
              </a:extLst>
            </p:cNvPr>
            <p:cNvSpPr txBox="1"/>
            <p:nvPr/>
          </p:nvSpPr>
          <p:spPr>
            <a:xfrm>
              <a:off x="1008191" y="3620867"/>
              <a:ext cx="1026865" cy="261610"/>
            </a:xfrm>
            <a:prstGeom prst="rect">
              <a:avLst/>
            </a:prstGeom>
            <a:solidFill>
              <a:srgbClr val="222436"/>
            </a:solidFill>
          </p:spPr>
          <p:txBody>
            <a:bodyPr wrap="square">
              <a:spAutoFit/>
            </a:bodyPr>
            <a:lstStyle/>
            <a:p>
              <a:r>
                <a:rPr lang="nl-NL" sz="1100" dirty="0">
                  <a:solidFill>
                    <a:schemeClr val="bg1"/>
                  </a:solidFill>
                </a:rPr>
                <a:t>Memory</a:t>
              </a:r>
            </a:p>
          </p:txBody>
        </p:sp>
        <p:sp>
          <p:nvSpPr>
            <p:cNvPr id="21" name="Tekstvak 20">
              <a:extLst>
                <a:ext uri="{FF2B5EF4-FFF2-40B4-BE49-F238E27FC236}">
                  <a16:creationId xmlns:a16="http://schemas.microsoft.com/office/drawing/2014/main" id="{652CF18A-9199-3FF4-BE7B-F930357D7ED5}"/>
                </a:ext>
              </a:extLst>
            </p:cNvPr>
            <p:cNvSpPr txBox="1"/>
            <p:nvPr/>
          </p:nvSpPr>
          <p:spPr>
            <a:xfrm>
              <a:off x="1305299" y="2291655"/>
              <a:ext cx="1115098" cy="287771"/>
            </a:xfrm>
            <a:prstGeom prst="rect">
              <a:avLst/>
            </a:prstGeom>
            <a:solidFill>
              <a:srgbClr val="222436"/>
            </a:solidFill>
          </p:spPr>
          <p:txBody>
            <a:bodyPr wrap="square">
              <a:spAutoFit/>
            </a:bodyPr>
            <a:lstStyle/>
            <a:p>
              <a:r>
                <a:rPr lang="nl-NL" sz="1100" dirty="0" err="1">
                  <a:solidFill>
                    <a:schemeClr val="bg1"/>
                  </a:solidFill>
                </a:rPr>
                <a:t>Education</a:t>
              </a:r>
              <a:r>
                <a:rPr lang="nl-NL" sz="1100" dirty="0">
                  <a:solidFill>
                    <a:schemeClr val="bg1"/>
                  </a:solidFill>
                </a:rPr>
                <a:t> level</a:t>
              </a:r>
            </a:p>
          </p:txBody>
        </p:sp>
        <p:sp>
          <p:nvSpPr>
            <p:cNvPr id="22" name="Tekstvak 21">
              <a:extLst>
                <a:ext uri="{FF2B5EF4-FFF2-40B4-BE49-F238E27FC236}">
                  <a16:creationId xmlns:a16="http://schemas.microsoft.com/office/drawing/2014/main" id="{6C3CC691-D1AE-26DF-CC52-5320B473BF7D}"/>
                </a:ext>
              </a:extLst>
            </p:cNvPr>
            <p:cNvSpPr txBox="1"/>
            <p:nvPr/>
          </p:nvSpPr>
          <p:spPr>
            <a:xfrm>
              <a:off x="2139362" y="1363891"/>
              <a:ext cx="1348196" cy="430887"/>
            </a:xfrm>
            <a:prstGeom prst="rect">
              <a:avLst/>
            </a:prstGeom>
            <a:solidFill>
              <a:srgbClr val="222436"/>
            </a:solidFill>
          </p:spPr>
          <p:txBody>
            <a:bodyPr wrap="square">
              <a:spAutoFit/>
            </a:bodyPr>
            <a:lstStyle/>
            <a:p>
              <a:r>
                <a:rPr lang="nl-NL" sz="1100" dirty="0">
                  <a:solidFill>
                    <a:schemeClr val="bg1"/>
                  </a:solidFill>
                </a:rPr>
                <a:t>Brain </a:t>
              </a:r>
              <a:r>
                <a:rPr lang="nl-NL" sz="1100" dirty="0" err="1">
                  <a:solidFill>
                    <a:schemeClr val="bg1"/>
                  </a:solidFill>
                </a:rPr>
                <a:t>structure</a:t>
              </a:r>
              <a:r>
                <a:rPr lang="nl-NL" sz="1100" dirty="0">
                  <a:solidFill>
                    <a:schemeClr val="bg1"/>
                  </a:solidFill>
                </a:rPr>
                <a:t> </a:t>
              </a:r>
              <a:r>
                <a:rPr lang="nl-NL" sz="1100" dirty="0" err="1">
                  <a:solidFill>
                    <a:schemeClr val="bg1"/>
                  </a:solidFill>
                </a:rPr>
                <a:t>and</a:t>
              </a:r>
              <a:r>
                <a:rPr lang="nl-NL" sz="1100" dirty="0">
                  <a:solidFill>
                    <a:schemeClr val="bg1"/>
                  </a:solidFill>
                </a:rPr>
                <a:t> </a:t>
              </a:r>
              <a:r>
                <a:rPr lang="nl-NL" sz="1100" dirty="0" err="1">
                  <a:solidFill>
                    <a:schemeClr val="bg1"/>
                  </a:solidFill>
                </a:rPr>
                <a:t>brain</a:t>
              </a:r>
              <a:r>
                <a:rPr lang="nl-NL" sz="1100" dirty="0">
                  <a:solidFill>
                    <a:schemeClr val="bg1"/>
                  </a:solidFill>
                </a:rPr>
                <a:t> </a:t>
              </a:r>
              <a:r>
                <a:rPr lang="nl-NL" sz="1100" dirty="0" err="1">
                  <a:solidFill>
                    <a:schemeClr val="bg1"/>
                  </a:solidFill>
                </a:rPr>
                <a:t>function</a:t>
              </a:r>
              <a:endParaRPr lang="nl-NL" sz="1100" dirty="0">
                <a:solidFill>
                  <a:schemeClr val="bg1"/>
                </a:solidFill>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grpSp>
        <p:nvGrpSpPr>
          <p:cNvPr id="3" name="Groep 2">
            <a:extLst>
              <a:ext uri="{FF2B5EF4-FFF2-40B4-BE49-F238E27FC236}">
                <a16:creationId xmlns:a16="http://schemas.microsoft.com/office/drawing/2014/main" id="{1188E68F-2C5A-0272-D497-ECE0565AE856}"/>
              </a:ext>
            </a:extLst>
          </p:cNvPr>
          <p:cNvGrpSpPr/>
          <p:nvPr/>
        </p:nvGrpSpPr>
        <p:grpSpPr>
          <a:xfrm>
            <a:off x="9128275" y="2359463"/>
            <a:ext cx="3063720" cy="1160225"/>
            <a:chOff x="9128275" y="2359463"/>
            <a:chExt cx="3063720" cy="1160225"/>
          </a:xfrm>
        </p:grpSpPr>
        <p:pic>
          <p:nvPicPr>
            <p:cNvPr id="4" name="Google Shape;423;g1389baeea5b_0_247">
              <a:extLst>
                <a:ext uri="{FF2B5EF4-FFF2-40B4-BE49-F238E27FC236}">
                  <a16:creationId xmlns:a16="http://schemas.microsoft.com/office/drawing/2014/main" id="{41FC7413-AB55-B0D2-82DA-3205DAA7B666}"/>
                </a:ext>
              </a:extLst>
            </p:cNvPr>
            <p:cNvPicPr preferRelativeResize="0"/>
            <p:nvPr/>
          </p:nvPicPr>
          <p:blipFill rotWithShape="1">
            <a:blip r:embed="rId3">
              <a:alphaModFix/>
            </a:blip>
            <a:srcRect/>
            <a:stretch/>
          </p:blipFill>
          <p:spPr>
            <a:xfrm>
              <a:off x="9128275" y="2359463"/>
              <a:ext cx="3063720" cy="1160225"/>
            </a:xfrm>
            <a:prstGeom prst="rect">
              <a:avLst/>
            </a:prstGeom>
            <a:noFill/>
            <a:ln>
              <a:noFill/>
            </a:ln>
          </p:spPr>
        </p:pic>
        <p:sp>
          <p:nvSpPr>
            <p:cNvPr id="5" name="Tekstvak 4">
              <a:extLst>
                <a:ext uri="{FF2B5EF4-FFF2-40B4-BE49-F238E27FC236}">
                  <a16:creationId xmlns:a16="http://schemas.microsoft.com/office/drawing/2014/main" id="{94731CF4-0CFF-199A-DA42-D58517AC9B10}"/>
                </a:ext>
              </a:extLst>
            </p:cNvPr>
            <p:cNvSpPr txBox="1"/>
            <p:nvPr/>
          </p:nvSpPr>
          <p:spPr>
            <a:xfrm>
              <a:off x="9472474" y="2474877"/>
              <a:ext cx="2618911" cy="1015663"/>
            </a:xfrm>
            <a:prstGeom prst="rect">
              <a:avLst/>
            </a:prstGeom>
            <a:solidFill>
              <a:srgbClr val="1D1F2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Strong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Convincing</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No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convincing</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evidence</a:t>
              </a:r>
              <a:endPar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No </a:t>
              </a:r>
              <a:r>
                <a:rPr kumimoji="0" lang="nl-NL" sz="1500" b="0" i="0" u="none" strike="noStrike" kern="1200" cap="none" spc="0" normalizeH="0" baseline="0" noProof="0" dirty="0" err="1">
                  <a:ln>
                    <a:noFill/>
                  </a:ln>
                  <a:solidFill>
                    <a:prstClr val="white">
                      <a:lumMod val="85000"/>
                    </a:prstClr>
                  </a:solidFill>
                  <a:effectLst/>
                  <a:uLnTx/>
                  <a:uFillTx/>
                  <a:latin typeface="Calibri" panose="020F0502020204030204"/>
                  <a:ea typeface="+mn-ea"/>
                  <a:cs typeface="+mn-cs"/>
                </a:rPr>
                <a:t>scientific</a:t>
              </a:r>
              <a:r>
                <a:rPr kumimoji="0" lang="nl-NL" sz="15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basis</a:t>
              </a:r>
            </a:p>
          </p:txBody>
        </p:sp>
      </p:grpSp>
      <p:grpSp>
        <p:nvGrpSpPr>
          <p:cNvPr id="16" name="Groep 15">
            <a:extLst>
              <a:ext uri="{FF2B5EF4-FFF2-40B4-BE49-F238E27FC236}">
                <a16:creationId xmlns:a16="http://schemas.microsoft.com/office/drawing/2014/main" id="{733ED288-F9CF-6949-F9CD-1B5FAF2C8443}"/>
              </a:ext>
            </a:extLst>
          </p:cNvPr>
          <p:cNvGrpSpPr/>
          <p:nvPr/>
        </p:nvGrpSpPr>
        <p:grpSpPr>
          <a:xfrm>
            <a:off x="304800" y="76200"/>
            <a:ext cx="8409758" cy="6553201"/>
            <a:chOff x="304800" y="76200"/>
            <a:chExt cx="8409758" cy="6553201"/>
          </a:xfrm>
        </p:grpSpPr>
        <p:pic>
          <p:nvPicPr>
            <p:cNvPr id="457" name="Google Shape;457;g1389baeea5b_0_280"/>
            <p:cNvPicPr preferRelativeResize="0"/>
            <p:nvPr/>
          </p:nvPicPr>
          <p:blipFill>
            <a:blip r:embed="rId4">
              <a:alphaModFix/>
            </a:blip>
            <a:stretch>
              <a:fillRect/>
            </a:stretch>
          </p:blipFill>
          <p:spPr>
            <a:xfrm>
              <a:off x="304800" y="76200"/>
              <a:ext cx="8409758" cy="6553201"/>
            </a:xfrm>
            <a:prstGeom prst="rect">
              <a:avLst/>
            </a:prstGeom>
            <a:noFill/>
            <a:ln>
              <a:noFill/>
            </a:ln>
          </p:spPr>
        </p:pic>
        <p:sp>
          <p:nvSpPr>
            <p:cNvPr id="2" name="Tekstvak 1">
              <a:extLst>
                <a:ext uri="{FF2B5EF4-FFF2-40B4-BE49-F238E27FC236}">
                  <a16:creationId xmlns:a16="http://schemas.microsoft.com/office/drawing/2014/main" id="{D05FA3B0-A4AF-CD6C-347C-D4D4777D159E}"/>
                </a:ext>
              </a:extLst>
            </p:cNvPr>
            <p:cNvSpPr txBox="1"/>
            <p:nvPr/>
          </p:nvSpPr>
          <p:spPr>
            <a:xfrm>
              <a:off x="3905071" y="3352799"/>
              <a:ext cx="1332754" cy="553998"/>
            </a:xfrm>
            <a:prstGeom prst="rect">
              <a:avLst/>
            </a:prstGeom>
            <a:solidFill>
              <a:srgbClr val="F29A3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rPr>
                <a:t>Financial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500" b="1" i="0" u="none" strike="noStrike" kern="1200" cap="none" spc="0" normalizeH="0" baseline="0" noProof="0" dirty="0" err="1">
                  <a:ln>
                    <a:noFill/>
                  </a:ln>
                  <a:solidFill>
                    <a:prstClr val="black"/>
                  </a:solidFill>
                  <a:effectLst/>
                  <a:uLnTx/>
                  <a:uFillTx/>
                  <a:latin typeface="Calibri" panose="020F0502020204030204"/>
                  <a:ea typeface="+mn-ea"/>
                  <a:cs typeface="+mn-cs"/>
                </a:rPr>
                <a:t>value</a:t>
              </a:r>
              <a:endParaRPr kumimoji="0" lang="nl-NL"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kstvak 9">
              <a:extLst>
                <a:ext uri="{FF2B5EF4-FFF2-40B4-BE49-F238E27FC236}">
                  <a16:creationId xmlns:a16="http://schemas.microsoft.com/office/drawing/2014/main" id="{D384B113-DA72-3FB1-B5D6-E250C52F2FE6}"/>
                </a:ext>
              </a:extLst>
            </p:cNvPr>
            <p:cNvSpPr txBox="1"/>
            <p:nvPr/>
          </p:nvSpPr>
          <p:spPr>
            <a:xfrm>
              <a:off x="2153652" y="1179576"/>
              <a:ext cx="1943959" cy="430887"/>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Productivity/work performance/career</a:t>
              </a:r>
              <a:endParaRPr kumimoji="0" lang="nl-NL"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A26D8C78-7C85-A0CF-B311-696D640D8C7F}"/>
                </a:ext>
              </a:extLst>
            </p:cNvPr>
            <p:cNvSpPr txBox="1"/>
            <p:nvPr/>
          </p:nvSpPr>
          <p:spPr>
            <a:xfrm>
              <a:off x="358592" y="3693313"/>
              <a:ext cx="1600838" cy="261610"/>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Presence/absence</a:t>
              </a:r>
              <a:endParaRPr kumimoji="0" lang="nl-NL"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7EEDDCC3-7BB6-BA22-E213-4A8A7528F917}"/>
                </a:ext>
              </a:extLst>
            </p:cNvPr>
            <p:cNvSpPr txBox="1"/>
            <p:nvPr/>
          </p:nvSpPr>
          <p:spPr>
            <a:xfrm>
              <a:off x="6520159" y="2037538"/>
              <a:ext cx="2128949" cy="600164"/>
            </a:xfrm>
            <a:prstGeom prst="rect">
              <a:avLst/>
            </a:prstGeom>
            <a:solidFill>
              <a:srgbClr val="222436"/>
            </a:solidFill>
          </p:spPr>
          <p:txBody>
            <a:bodyPr wrap="square">
              <a:spAutoFit/>
            </a:bodyPr>
            <a:lstStyle/>
            <a:p>
              <a:r>
                <a:rPr lang="en-US" sz="1100" dirty="0">
                  <a:solidFill>
                    <a:schemeClr val="bg1"/>
                  </a:solidFill>
                </a:rPr>
                <a:t>Model/ responsibility/ awareness of standards/ involvement/ turnover</a:t>
              </a:r>
            </a:p>
          </p:txBody>
        </p:sp>
        <p:sp>
          <p:nvSpPr>
            <p:cNvPr id="13" name="Tekstvak 12">
              <a:extLst>
                <a:ext uri="{FF2B5EF4-FFF2-40B4-BE49-F238E27FC236}">
                  <a16:creationId xmlns:a16="http://schemas.microsoft.com/office/drawing/2014/main" id="{F3A1C1B5-2958-53EE-6496-209D4325A710}"/>
                </a:ext>
              </a:extLst>
            </p:cNvPr>
            <p:cNvSpPr txBox="1"/>
            <p:nvPr/>
          </p:nvSpPr>
          <p:spPr>
            <a:xfrm>
              <a:off x="6520159" y="5132519"/>
              <a:ext cx="2128949" cy="261610"/>
            </a:xfrm>
            <a:prstGeom prst="rect">
              <a:avLst/>
            </a:prstGeom>
            <a:solidFill>
              <a:srgbClr val="222436"/>
            </a:solidFill>
          </p:spPr>
          <p:txBody>
            <a:bodyPr wrap="square">
              <a:spAutoFit/>
            </a:bodyPr>
            <a:lstStyle/>
            <a:p>
              <a:r>
                <a:rPr lang="en-US" sz="1100" dirty="0">
                  <a:solidFill>
                    <a:schemeClr val="bg1"/>
                  </a:solidFill>
                </a:rPr>
                <a:t>Healthcare costs</a:t>
              </a:r>
            </a:p>
          </p:txBody>
        </p:sp>
        <p:sp>
          <p:nvSpPr>
            <p:cNvPr id="14" name="Tekstvak 13">
              <a:extLst>
                <a:ext uri="{FF2B5EF4-FFF2-40B4-BE49-F238E27FC236}">
                  <a16:creationId xmlns:a16="http://schemas.microsoft.com/office/drawing/2014/main" id="{3BC62012-A5A6-09FF-9ADC-6FEA17935752}"/>
                </a:ext>
              </a:extLst>
            </p:cNvPr>
            <p:cNvSpPr txBox="1"/>
            <p:nvPr/>
          </p:nvSpPr>
          <p:spPr>
            <a:xfrm>
              <a:off x="3125631" y="6075566"/>
              <a:ext cx="2128949" cy="261610"/>
            </a:xfrm>
            <a:prstGeom prst="rect">
              <a:avLst/>
            </a:prstGeom>
            <a:solidFill>
              <a:srgbClr val="222436"/>
            </a:solidFill>
          </p:spPr>
          <p:txBody>
            <a:bodyPr wrap="square">
              <a:spAutoFit/>
            </a:bodyPr>
            <a:lstStyle/>
            <a:p>
              <a:r>
                <a:rPr lang="en-US" sz="1100" dirty="0">
                  <a:solidFill>
                    <a:schemeClr val="bg1"/>
                  </a:solidFill>
                </a:rPr>
                <a:t>Income</a:t>
              </a:r>
            </a:p>
          </p:txBody>
        </p:sp>
        <p:sp>
          <p:nvSpPr>
            <p:cNvPr id="15" name="Tekstvak 14">
              <a:extLst>
                <a:ext uri="{FF2B5EF4-FFF2-40B4-BE49-F238E27FC236}">
                  <a16:creationId xmlns:a16="http://schemas.microsoft.com/office/drawing/2014/main" id="{71B7B42F-965D-8B4A-C08E-8ABAC88E8AA2}"/>
                </a:ext>
              </a:extLst>
            </p:cNvPr>
            <p:cNvSpPr txBox="1"/>
            <p:nvPr/>
          </p:nvSpPr>
          <p:spPr>
            <a:xfrm>
              <a:off x="2976771" y="391179"/>
              <a:ext cx="3583513" cy="369332"/>
            </a:xfrm>
            <a:prstGeom prst="rect">
              <a:avLst/>
            </a:prstGeom>
            <a:solidFill>
              <a:srgbClr val="22243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SPORT AND PHYSICAL ACTIVITY</a:t>
              </a:r>
              <a:endParaRPr kumimoji="0" lang="nl-NL"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2" name="Google Shape;482;p15"/>
          <p:cNvSpPr txBox="1">
            <a:spLocks noGrp="1"/>
          </p:cNvSpPr>
          <p:nvPr>
            <p:ph type="title"/>
          </p:nvPr>
        </p:nvSpPr>
        <p:spPr>
          <a:xfrm>
            <a:off x="609600" y="583200"/>
            <a:ext cx="10972800" cy="101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3200" b="1" dirty="0">
                <a:solidFill>
                  <a:srgbClr val="002060"/>
                </a:solidFill>
                <a:latin typeface="Lato"/>
                <a:ea typeface="Lato"/>
                <a:cs typeface="Lato"/>
                <a:sym typeface="Lato"/>
              </a:rPr>
              <a:t>The distribution of the financial proceeds</a:t>
            </a:r>
            <a:endParaRPr sz="6400" b="1" dirty="0">
              <a:solidFill>
                <a:srgbClr val="002060"/>
              </a:solidFill>
              <a:latin typeface="Lato"/>
              <a:ea typeface="Lato"/>
              <a:cs typeface="Lato"/>
              <a:sym typeface="Lato"/>
            </a:endParaRPr>
          </a:p>
        </p:txBody>
      </p:sp>
      <p:pic>
        <p:nvPicPr>
          <p:cNvPr id="483" name="Google Shape;483;p15"/>
          <p:cNvPicPr preferRelativeResize="0"/>
          <p:nvPr/>
        </p:nvPicPr>
        <p:blipFill rotWithShape="1">
          <a:blip r:embed="rId3">
            <a:alphaModFix/>
          </a:blip>
          <a:srcRect/>
          <a:stretch/>
        </p:blipFill>
        <p:spPr>
          <a:xfrm>
            <a:off x="785875" y="1558250"/>
            <a:ext cx="6888801" cy="4110575"/>
          </a:xfrm>
          <a:prstGeom prst="rect">
            <a:avLst/>
          </a:prstGeom>
          <a:noFill/>
          <a:ln>
            <a:noFill/>
          </a:ln>
        </p:spPr>
      </p:pic>
      <p:sp>
        <p:nvSpPr>
          <p:cNvPr id="484" name="Google Shape;484;p15"/>
          <p:cNvSpPr/>
          <p:nvPr/>
        </p:nvSpPr>
        <p:spPr>
          <a:xfrm>
            <a:off x="8001000" y="371225"/>
            <a:ext cx="3763200" cy="3849000"/>
          </a:xfrm>
          <a:prstGeom prst="teardrop">
            <a:avLst>
              <a:gd name="adj" fmla="val 10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85" name="Google Shape;485;p15"/>
          <p:cNvSpPr txBox="1"/>
          <p:nvPr/>
        </p:nvSpPr>
        <p:spPr>
          <a:xfrm>
            <a:off x="8682275" y="1118225"/>
            <a:ext cx="2723850" cy="23544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100" b="1" i="0" u="none" strike="noStrike" kern="1200" cap="none" spc="0" normalizeH="0" baseline="0" noProof="0" dirty="0">
                <a:ln>
                  <a:noFill/>
                </a:ln>
                <a:solidFill>
                  <a:prstClr val="white"/>
                </a:solidFill>
                <a:effectLst/>
                <a:uLnTx/>
                <a:uFillTx/>
                <a:latin typeface="Comfortaa"/>
                <a:ea typeface="Comfortaa"/>
                <a:cs typeface="Comfortaa"/>
                <a:sym typeface="Comfortaa"/>
              </a:rPr>
              <a:t>Who benefits?</a:t>
            </a: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100" b="0" i="0" u="none" strike="noStrike" kern="1200" cap="none" spc="0" normalizeH="0" baseline="0" noProof="0" dirty="0">
                <a:ln>
                  <a:noFill/>
                </a:ln>
                <a:solidFill>
                  <a:prstClr val="white"/>
                </a:solidFill>
                <a:effectLst/>
                <a:uLnTx/>
                <a:uFillTx/>
                <a:latin typeface="Comfortaa"/>
                <a:ea typeface="Comfortaa"/>
                <a:cs typeface="Comfortaa"/>
                <a:sym typeface="Comfortaa"/>
              </a:rPr>
              <a:t>→ Individual</a:t>
            </a: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100" b="0" i="0" u="none" strike="noStrike" kern="1200" cap="none" spc="0" normalizeH="0" baseline="0" noProof="0" dirty="0">
                <a:ln>
                  <a:noFill/>
                </a:ln>
                <a:solidFill>
                  <a:prstClr val="white"/>
                </a:solidFill>
                <a:effectLst/>
                <a:uLnTx/>
                <a:uFillTx/>
                <a:latin typeface="Comfortaa"/>
                <a:ea typeface="Comfortaa"/>
                <a:cs typeface="Comfortaa"/>
                <a:sym typeface="Comfortaa"/>
              </a:rPr>
              <a:t>→ Society</a:t>
            </a: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100" b="0" i="0" u="none" strike="noStrike" kern="1200" cap="none" spc="0" normalizeH="0" baseline="0" noProof="0" dirty="0">
                <a:ln>
                  <a:noFill/>
                </a:ln>
                <a:solidFill>
                  <a:prstClr val="white"/>
                </a:solidFill>
                <a:effectLst/>
                <a:uLnTx/>
                <a:uFillTx/>
                <a:latin typeface="Comfortaa"/>
                <a:ea typeface="Comfortaa"/>
                <a:cs typeface="Comfortaa"/>
                <a:sym typeface="Comfortaa"/>
              </a:rPr>
              <a:t>→ Government</a:t>
            </a: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100" b="0" i="0" u="none" strike="noStrike" kern="1200" cap="none" spc="0" normalizeH="0" baseline="0" noProof="0" dirty="0">
                <a:ln>
                  <a:noFill/>
                </a:ln>
                <a:solidFill>
                  <a:prstClr val="white"/>
                </a:solidFill>
                <a:effectLst/>
                <a:uLnTx/>
                <a:uFillTx/>
                <a:latin typeface="Comfortaa"/>
                <a:ea typeface="Comfortaa"/>
                <a:cs typeface="Comfortaa"/>
                <a:sym typeface="Comfortaa"/>
              </a:rPr>
              <a:t>→ Health insurer</a:t>
            </a: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100" b="0" i="0" u="none" strike="noStrike" kern="1200" cap="none" spc="0" normalizeH="0" baseline="0" noProof="0" dirty="0">
                <a:ln>
                  <a:noFill/>
                </a:ln>
                <a:solidFill>
                  <a:prstClr val="white"/>
                </a:solidFill>
                <a:effectLst/>
                <a:uLnTx/>
                <a:uFillTx/>
                <a:latin typeface="Comfortaa"/>
                <a:ea typeface="Comfortaa"/>
                <a:cs typeface="Comfortaa"/>
                <a:sym typeface="Comfortaa"/>
              </a:rPr>
              <a:t>→ Employer</a:t>
            </a: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100" b="0" i="0" u="none" strike="noStrike" kern="1200" cap="none" spc="0" normalizeH="0" baseline="0" noProof="0" dirty="0">
                <a:ln>
                  <a:noFill/>
                </a:ln>
                <a:solidFill>
                  <a:prstClr val="white"/>
                </a:solidFill>
                <a:effectLst/>
                <a:uLnTx/>
                <a:uFillTx/>
                <a:latin typeface="Comfortaa"/>
                <a:ea typeface="Comfortaa"/>
                <a:cs typeface="Comfortaa"/>
                <a:sym typeface="Comfortaa"/>
              </a:rPr>
              <a:t>→ Municipality</a:t>
            </a:r>
            <a:endParaRPr kumimoji="0" sz="2100" b="0" i="0" u="none" strike="noStrike" kern="1200" cap="none" spc="0" normalizeH="0" baseline="0" noProof="0" dirty="0">
              <a:ln>
                <a:noFill/>
              </a:ln>
              <a:solidFill>
                <a:prstClr val="white"/>
              </a:solidFill>
              <a:effectLst/>
              <a:uLnTx/>
              <a:uFillTx/>
              <a:latin typeface="Comfortaa"/>
              <a:ea typeface="Comfortaa"/>
              <a:cs typeface="Comfortaa"/>
              <a:sym typeface="Comfortaa"/>
            </a:endParaRPr>
          </a:p>
        </p:txBody>
      </p:sp>
      <p:sp>
        <p:nvSpPr>
          <p:cNvPr id="486" name="Google Shape;486;p15"/>
          <p:cNvSpPr/>
          <p:nvPr/>
        </p:nvSpPr>
        <p:spPr>
          <a:xfrm>
            <a:off x="632638" y="5847200"/>
            <a:ext cx="7176300" cy="556800"/>
          </a:xfrm>
          <a:prstGeom prst="round2DiagRect">
            <a:avLst>
              <a:gd name="adj1" fmla="val 16667"/>
              <a:gd name="adj2"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87" name="Google Shape;487;p15"/>
          <p:cNvSpPr txBox="1"/>
          <p:nvPr/>
        </p:nvSpPr>
        <p:spPr>
          <a:xfrm>
            <a:off x="773703" y="5894750"/>
            <a:ext cx="7359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2100"/>
              </a:spcAft>
              <a:buClr>
                <a:srgbClr val="000000"/>
              </a:buClr>
              <a:buSzPts val="1800"/>
              <a:buFont typeface="Arial"/>
              <a:buNone/>
              <a:tabLst/>
              <a:defRPr/>
            </a:pPr>
            <a:r>
              <a:rPr kumimoji="0" lang="nl-NL" sz="1800" b="0" i="0" u="none" strike="noStrike" kern="1200" cap="none" spc="0" normalizeH="0" baseline="0" noProof="0">
                <a:ln>
                  <a:noFill/>
                </a:ln>
                <a:solidFill>
                  <a:prstClr val="white"/>
                </a:solidFill>
                <a:effectLst/>
                <a:uLnTx/>
                <a:uFillTx/>
                <a:latin typeface="Lato"/>
                <a:ea typeface="Lato"/>
                <a:cs typeface="Lato"/>
                <a:sym typeface="Lato"/>
              </a:rPr>
              <a:t>Sociaaleconomische waarde van sporten en bewegen (5 tot 24 jaar)</a:t>
            </a:r>
            <a:endParaRPr kumimoji="0" sz="1800" b="0" i="0" u="none" strike="noStrike" kern="1200" cap="none" spc="0" normalizeH="0" baseline="0" noProof="0">
              <a:ln>
                <a:noFill/>
              </a:ln>
              <a:solidFill>
                <a:prstClr val="white"/>
              </a:solidFill>
              <a:effectLst/>
              <a:uLnTx/>
              <a:uFillTx/>
              <a:latin typeface="Lato"/>
              <a:ea typeface="Lato"/>
              <a:cs typeface="Lato"/>
              <a:sym typeface="Lato"/>
            </a:endParaRPr>
          </a:p>
        </p:txBody>
      </p:sp>
      <p:sp>
        <p:nvSpPr>
          <p:cNvPr id="2" name="Tekstvak 1">
            <a:extLst>
              <a:ext uri="{FF2B5EF4-FFF2-40B4-BE49-F238E27FC236}">
                <a16:creationId xmlns:a16="http://schemas.microsoft.com/office/drawing/2014/main" id="{FE31C18E-DFC9-744A-F5B6-7A108C8807B7}"/>
              </a:ext>
            </a:extLst>
          </p:cNvPr>
          <p:cNvSpPr txBox="1"/>
          <p:nvPr/>
        </p:nvSpPr>
        <p:spPr>
          <a:xfrm>
            <a:off x="2653320" y="3267417"/>
            <a:ext cx="1332754" cy="323165"/>
          </a:xfrm>
          <a:prstGeom prst="rect">
            <a:avLst/>
          </a:prstGeom>
          <a:solidFill>
            <a:srgbClr val="2DA36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white"/>
                </a:solidFill>
                <a:effectLst/>
                <a:uLnTx/>
                <a:uFillTx/>
                <a:latin typeface="Calibri" panose="020F0502020204030204"/>
                <a:ea typeface="+mn-ea"/>
                <a:cs typeface="+mn-cs"/>
              </a:rPr>
              <a:t>Labour</a:t>
            </a:r>
          </a:p>
        </p:txBody>
      </p:sp>
      <p:sp>
        <p:nvSpPr>
          <p:cNvPr id="3" name="Tekstvak 2">
            <a:extLst>
              <a:ext uri="{FF2B5EF4-FFF2-40B4-BE49-F238E27FC236}">
                <a16:creationId xmlns:a16="http://schemas.microsoft.com/office/drawing/2014/main" id="{89F064F6-35B7-C5FA-C619-0B63853533ED}"/>
              </a:ext>
            </a:extLst>
          </p:cNvPr>
          <p:cNvSpPr txBox="1"/>
          <p:nvPr/>
        </p:nvSpPr>
        <p:spPr>
          <a:xfrm>
            <a:off x="4084105" y="3328101"/>
            <a:ext cx="1332754" cy="323165"/>
          </a:xfrm>
          <a:prstGeom prst="rect">
            <a:avLst/>
          </a:prstGeom>
          <a:solidFill>
            <a:srgbClr val="BD223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white"/>
                </a:solidFill>
                <a:effectLst/>
                <a:uLnTx/>
                <a:uFillTx/>
                <a:latin typeface="Calibri" panose="020F0502020204030204"/>
                <a:ea typeface="+mn-ea"/>
                <a:cs typeface="+mn-cs"/>
              </a:rPr>
              <a:t>Health</a:t>
            </a:r>
          </a:p>
        </p:txBody>
      </p:sp>
      <p:sp>
        <p:nvSpPr>
          <p:cNvPr id="4" name="Tekstvak 3">
            <a:extLst>
              <a:ext uri="{FF2B5EF4-FFF2-40B4-BE49-F238E27FC236}">
                <a16:creationId xmlns:a16="http://schemas.microsoft.com/office/drawing/2014/main" id="{C0BA6C9E-2241-AC40-5C01-41F0FAC713BF}"/>
              </a:ext>
            </a:extLst>
          </p:cNvPr>
          <p:cNvSpPr txBox="1"/>
          <p:nvPr/>
        </p:nvSpPr>
        <p:spPr>
          <a:xfrm>
            <a:off x="3417728" y="4505242"/>
            <a:ext cx="1332754" cy="323165"/>
          </a:xfrm>
          <a:prstGeom prst="rect">
            <a:avLst/>
          </a:prstGeom>
          <a:solidFill>
            <a:srgbClr val="F8A82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err="1">
                <a:ln>
                  <a:noFill/>
                </a:ln>
                <a:solidFill>
                  <a:prstClr val="white"/>
                </a:solidFill>
                <a:effectLst/>
                <a:uLnTx/>
                <a:uFillTx/>
                <a:latin typeface="Calibri" panose="020F0502020204030204"/>
                <a:ea typeface="+mn-ea"/>
                <a:cs typeface="+mn-cs"/>
              </a:rPr>
              <a:t>Social</a:t>
            </a:r>
            <a:endParaRPr kumimoji="0" lang="nl-NL" sz="1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kstvak 4">
            <a:extLst>
              <a:ext uri="{FF2B5EF4-FFF2-40B4-BE49-F238E27FC236}">
                <a16:creationId xmlns:a16="http://schemas.microsoft.com/office/drawing/2014/main" id="{F544A440-7599-E279-0640-62D7BC214610}"/>
              </a:ext>
            </a:extLst>
          </p:cNvPr>
          <p:cNvSpPr txBox="1"/>
          <p:nvPr/>
        </p:nvSpPr>
        <p:spPr>
          <a:xfrm>
            <a:off x="1509405" y="1873220"/>
            <a:ext cx="1908323" cy="3231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err="1">
                <a:ln>
                  <a:noFill/>
                </a:ln>
                <a:solidFill>
                  <a:srgbClr val="0070C0"/>
                </a:solidFill>
                <a:effectLst/>
                <a:uLnTx/>
                <a:uFillTx/>
                <a:latin typeface="Calibri" panose="020F0502020204030204"/>
                <a:ea typeface="+mn-ea"/>
                <a:cs typeface="+mn-cs"/>
              </a:rPr>
              <a:t>Labor</a:t>
            </a:r>
            <a:r>
              <a:rPr kumimoji="0" lang="nl-NL" sz="15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nl-NL" sz="1500" b="1" i="0" u="none" strike="noStrike" kern="1200" cap="none" spc="0" normalizeH="0" baseline="0" noProof="0" dirty="0" err="1">
                <a:ln>
                  <a:noFill/>
                </a:ln>
                <a:solidFill>
                  <a:srgbClr val="0070C0"/>
                </a:solidFill>
                <a:effectLst/>
                <a:uLnTx/>
                <a:uFillTx/>
                <a:latin typeface="Calibri" panose="020F0502020204030204"/>
                <a:ea typeface="+mn-ea"/>
                <a:cs typeface="+mn-cs"/>
              </a:rPr>
              <a:t>productivity</a:t>
            </a:r>
            <a:endParaRPr kumimoji="0" lang="nl-NL" sz="15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7E8F8475-F808-D212-87C2-465C1F996D95}"/>
              </a:ext>
            </a:extLst>
          </p:cNvPr>
          <p:cNvSpPr txBox="1"/>
          <p:nvPr/>
        </p:nvSpPr>
        <p:spPr>
          <a:xfrm>
            <a:off x="5106326" y="1661660"/>
            <a:ext cx="1908323"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srgbClr val="0070C0"/>
                </a:solidFill>
                <a:effectLst/>
                <a:uLnTx/>
                <a:uFillTx/>
                <a:latin typeface="Calibri" panose="020F0502020204030204"/>
                <a:ea typeface="+mn-ea"/>
                <a:cs typeface="+mn-cs"/>
              </a:rPr>
              <a:t>Healthcare </a:t>
            </a:r>
            <a:r>
              <a:rPr kumimoji="0" lang="nl-NL" sz="1500" b="1" i="0" u="none" strike="noStrike" kern="1200" cap="none" spc="0" normalizeH="0" baseline="0" noProof="0" dirty="0" err="1">
                <a:ln>
                  <a:noFill/>
                </a:ln>
                <a:solidFill>
                  <a:srgbClr val="0070C0"/>
                </a:solidFill>
                <a:effectLst/>
                <a:uLnTx/>
                <a:uFillTx/>
                <a:latin typeface="Calibri" panose="020F0502020204030204"/>
                <a:ea typeface="+mn-ea"/>
                <a:cs typeface="+mn-cs"/>
              </a:rPr>
              <a:t>costs</a:t>
            </a:r>
            <a:endParaRPr kumimoji="0" lang="nl-NL" sz="15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Tekstvak 6">
            <a:extLst>
              <a:ext uri="{FF2B5EF4-FFF2-40B4-BE49-F238E27FC236}">
                <a16:creationId xmlns:a16="http://schemas.microsoft.com/office/drawing/2014/main" id="{C3EA562B-700B-488D-70E5-3E288E848CBA}"/>
              </a:ext>
            </a:extLst>
          </p:cNvPr>
          <p:cNvSpPr txBox="1"/>
          <p:nvPr/>
        </p:nvSpPr>
        <p:spPr>
          <a:xfrm>
            <a:off x="5629337" y="2196385"/>
            <a:ext cx="1908323"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err="1">
                <a:ln>
                  <a:noFill/>
                </a:ln>
                <a:solidFill>
                  <a:srgbClr val="0070C0"/>
                </a:solidFill>
                <a:effectLst/>
                <a:uLnTx/>
                <a:uFillTx/>
                <a:latin typeface="Calibri" panose="020F0502020204030204"/>
                <a:ea typeface="+mn-ea"/>
                <a:cs typeface="+mn-cs"/>
              </a:rPr>
              <a:t>Quality</a:t>
            </a:r>
            <a:r>
              <a:rPr kumimoji="0" lang="nl-NL" sz="1500" b="1" i="0" u="none" strike="noStrike" kern="1200" cap="none" spc="0" normalizeH="0" baseline="0" noProof="0" dirty="0">
                <a:ln>
                  <a:noFill/>
                </a:ln>
                <a:solidFill>
                  <a:srgbClr val="0070C0"/>
                </a:solidFill>
                <a:effectLst/>
                <a:uLnTx/>
                <a:uFillTx/>
                <a:latin typeface="Calibri" panose="020F0502020204030204"/>
                <a:ea typeface="+mn-ea"/>
                <a:cs typeface="+mn-cs"/>
              </a:rPr>
              <a:t> of live</a:t>
            </a:r>
          </a:p>
        </p:txBody>
      </p:sp>
      <p:sp>
        <p:nvSpPr>
          <p:cNvPr id="8" name="Tekstvak 7">
            <a:extLst>
              <a:ext uri="{FF2B5EF4-FFF2-40B4-BE49-F238E27FC236}">
                <a16:creationId xmlns:a16="http://schemas.microsoft.com/office/drawing/2014/main" id="{ED17208F-E6A8-84A2-F17D-BC995ACD6E6F}"/>
              </a:ext>
            </a:extLst>
          </p:cNvPr>
          <p:cNvSpPr txBox="1"/>
          <p:nvPr/>
        </p:nvSpPr>
        <p:spPr>
          <a:xfrm>
            <a:off x="6033853" y="2763403"/>
            <a:ext cx="1908323"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srgbClr val="0070C0"/>
                </a:solidFill>
                <a:effectLst/>
                <a:uLnTx/>
                <a:uFillTx/>
                <a:latin typeface="Calibri" panose="020F0502020204030204"/>
                <a:ea typeface="+mn-ea"/>
                <a:cs typeface="+mn-cs"/>
              </a:rPr>
              <a:t>Life </a:t>
            </a:r>
            <a:r>
              <a:rPr kumimoji="0" lang="nl-NL" sz="1500" b="1" i="0" u="none" strike="noStrike" kern="1200" cap="none" spc="0" normalizeH="0" baseline="0" noProof="0" dirty="0" err="1">
                <a:ln>
                  <a:noFill/>
                </a:ln>
                <a:solidFill>
                  <a:srgbClr val="0070C0"/>
                </a:solidFill>
                <a:effectLst/>
                <a:uLnTx/>
                <a:uFillTx/>
                <a:latin typeface="Calibri" panose="020F0502020204030204"/>
                <a:ea typeface="+mn-ea"/>
                <a:cs typeface="+mn-cs"/>
              </a:rPr>
              <a:t>expectancy</a:t>
            </a:r>
            <a:endParaRPr kumimoji="0" lang="nl-NL" sz="15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6FE538EE-424F-13B2-0015-84FC96ABE870}"/>
              </a:ext>
            </a:extLst>
          </p:cNvPr>
          <p:cNvSpPr txBox="1"/>
          <p:nvPr/>
        </p:nvSpPr>
        <p:spPr>
          <a:xfrm>
            <a:off x="6092677" y="3377142"/>
            <a:ext cx="1908323"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err="1">
                <a:ln>
                  <a:noFill/>
                </a:ln>
                <a:solidFill>
                  <a:srgbClr val="0070C0"/>
                </a:solidFill>
                <a:effectLst/>
                <a:uLnTx/>
                <a:uFillTx/>
                <a:latin typeface="Calibri" panose="020F0502020204030204"/>
                <a:ea typeface="+mn-ea"/>
                <a:cs typeface="+mn-cs"/>
              </a:rPr>
              <a:t>Injuries</a:t>
            </a:r>
            <a:endParaRPr kumimoji="0" lang="nl-NL" sz="15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0" name="Tekstvak 9">
            <a:extLst>
              <a:ext uri="{FF2B5EF4-FFF2-40B4-BE49-F238E27FC236}">
                <a16:creationId xmlns:a16="http://schemas.microsoft.com/office/drawing/2014/main" id="{FB214C0D-5545-A831-9BBD-E414810C7463}"/>
              </a:ext>
            </a:extLst>
          </p:cNvPr>
          <p:cNvSpPr txBox="1"/>
          <p:nvPr/>
        </p:nvSpPr>
        <p:spPr>
          <a:xfrm>
            <a:off x="5943883" y="4087391"/>
            <a:ext cx="2188820"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srgbClr val="0070C0"/>
                </a:solidFill>
                <a:effectLst/>
                <a:uLnTx/>
                <a:uFillTx/>
                <a:latin typeface="Calibri" panose="020F0502020204030204"/>
                <a:ea typeface="+mn-ea"/>
                <a:cs typeface="+mn-cs"/>
              </a:rPr>
              <a:t>Learning </a:t>
            </a:r>
            <a:r>
              <a:rPr kumimoji="0" lang="nl-NL" sz="1500" b="1" i="0" u="none" strike="noStrike" kern="1200" cap="none" spc="0" normalizeH="0" baseline="0" noProof="0" dirty="0" err="1">
                <a:ln>
                  <a:noFill/>
                </a:ln>
                <a:solidFill>
                  <a:srgbClr val="0070C0"/>
                </a:solidFill>
                <a:effectLst/>
                <a:uLnTx/>
                <a:uFillTx/>
                <a:latin typeface="Calibri" panose="020F0502020204030204"/>
                <a:ea typeface="+mn-ea"/>
                <a:cs typeface="+mn-cs"/>
              </a:rPr>
              <a:t>achievements</a:t>
            </a:r>
            <a:endParaRPr kumimoji="0" lang="nl-NL" sz="15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ABCA559A-876B-4015-350B-2E637BB32F89}"/>
              </a:ext>
            </a:extLst>
          </p:cNvPr>
          <p:cNvSpPr txBox="1"/>
          <p:nvPr/>
        </p:nvSpPr>
        <p:spPr>
          <a:xfrm>
            <a:off x="5348840" y="4694033"/>
            <a:ext cx="2188820"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srgbClr val="0070C0"/>
                </a:solidFill>
                <a:effectLst/>
                <a:uLnTx/>
                <a:uFillTx/>
                <a:latin typeface="Calibri" panose="020F0502020204030204"/>
                <a:ea typeface="+mn-ea"/>
                <a:cs typeface="+mn-cs"/>
              </a:rPr>
              <a:t>School drop out</a:t>
            </a:r>
          </a:p>
        </p:txBody>
      </p:sp>
      <p:sp>
        <p:nvSpPr>
          <p:cNvPr id="12" name="Tekstvak 11">
            <a:extLst>
              <a:ext uri="{FF2B5EF4-FFF2-40B4-BE49-F238E27FC236}">
                <a16:creationId xmlns:a16="http://schemas.microsoft.com/office/drawing/2014/main" id="{7054DE90-BC9A-6794-734C-64C468CB930B}"/>
              </a:ext>
            </a:extLst>
          </p:cNvPr>
          <p:cNvSpPr txBox="1"/>
          <p:nvPr/>
        </p:nvSpPr>
        <p:spPr>
          <a:xfrm>
            <a:off x="3986074" y="5049552"/>
            <a:ext cx="1362766"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err="1">
                <a:ln>
                  <a:noFill/>
                </a:ln>
                <a:solidFill>
                  <a:srgbClr val="0070C0"/>
                </a:solidFill>
                <a:effectLst/>
                <a:uLnTx/>
                <a:uFillTx/>
                <a:latin typeface="Calibri" panose="020F0502020204030204"/>
                <a:ea typeface="+mn-ea"/>
                <a:cs typeface="+mn-cs"/>
              </a:rPr>
              <a:t>Pleasure</a:t>
            </a:r>
            <a:endParaRPr kumimoji="0" lang="nl-NL" sz="15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C1212F-BA88-E4B6-6F42-C4CBEEF4D45C}"/>
              </a:ext>
            </a:extLst>
          </p:cNvPr>
          <p:cNvSpPr txBox="1"/>
          <p:nvPr/>
        </p:nvSpPr>
        <p:spPr>
          <a:xfrm>
            <a:off x="1847535" y="4686823"/>
            <a:ext cx="1226113"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err="1">
                <a:ln>
                  <a:noFill/>
                </a:ln>
                <a:solidFill>
                  <a:srgbClr val="0070C0"/>
                </a:solidFill>
                <a:effectLst/>
                <a:uLnTx/>
                <a:uFillTx/>
                <a:latin typeface="Calibri" panose="020F0502020204030204"/>
                <a:ea typeface="+mn-ea"/>
                <a:cs typeface="+mn-cs"/>
              </a:rPr>
              <a:t>Social</a:t>
            </a:r>
            <a:r>
              <a:rPr kumimoji="0" lang="nl-NL" sz="15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nl-NL" sz="1500" b="1" i="0" u="none" strike="noStrike" kern="1200" cap="none" spc="0" normalizeH="0" baseline="0" noProof="0" dirty="0" err="1">
                <a:ln>
                  <a:noFill/>
                </a:ln>
                <a:solidFill>
                  <a:srgbClr val="0070C0"/>
                </a:solidFill>
                <a:effectLst/>
                <a:uLnTx/>
                <a:uFillTx/>
                <a:latin typeface="Calibri" panose="020F0502020204030204"/>
                <a:ea typeface="+mn-ea"/>
                <a:cs typeface="+mn-cs"/>
              </a:rPr>
              <a:t>capital</a:t>
            </a:r>
            <a:endParaRPr kumimoji="0" lang="nl-NL" sz="15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7E2F76BC-9F74-0CBF-A245-60810A20855D}"/>
              </a:ext>
            </a:extLst>
          </p:cNvPr>
          <p:cNvSpPr txBox="1"/>
          <p:nvPr/>
        </p:nvSpPr>
        <p:spPr>
          <a:xfrm>
            <a:off x="1509405" y="4152788"/>
            <a:ext cx="1143915"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srgbClr val="0070C0"/>
                </a:solidFill>
                <a:effectLst/>
                <a:uLnTx/>
                <a:uFillTx/>
                <a:latin typeface="Calibri" panose="020F0502020204030204"/>
                <a:ea typeface="+mn-ea"/>
                <a:cs typeface="+mn-cs"/>
              </a:rPr>
              <a:t>Crime</a:t>
            </a:r>
          </a:p>
        </p:txBody>
      </p:sp>
      <p:sp>
        <p:nvSpPr>
          <p:cNvPr id="15" name="Tekstvak 14">
            <a:extLst>
              <a:ext uri="{FF2B5EF4-FFF2-40B4-BE49-F238E27FC236}">
                <a16:creationId xmlns:a16="http://schemas.microsoft.com/office/drawing/2014/main" id="{F589929D-7389-A8F2-EF36-0D872309EF2A}"/>
              </a:ext>
            </a:extLst>
          </p:cNvPr>
          <p:cNvSpPr txBox="1"/>
          <p:nvPr/>
        </p:nvSpPr>
        <p:spPr>
          <a:xfrm>
            <a:off x="1222309" y="2619093"/>
            <a:ext cx="1556400"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srgbClr val="0070C0"/>
                </a:solidFill>
                <a:effectLst/>
                <a:uLnTx/>
                <a:uFillTx/>
                <a:latin typeface="Calibri" panose="020F0502020204030204"/>
                <a:ea typeface="+mn-ea"/>
                <a:cs typeface="+mn-cs"/>
              </a:rPr>
              <a:t>Sickness absence</a:t>
            </a:r>
          </a:p>
        </p:txBody>
      </p:sp>
      <p:sp>
        <p:nvSpPr>
          <p:cNvPr id="16" name="Google Shape;482;p15">
            <a:extLst>
              <a:ext uri="{FF2B5EF4-FFF2-40B4-BE49-F238E27FC236}">
                <a16:creationId xmlns:a16="http://schemas.microsoft.com/office/drawing/2014/main" id="{B6E25EDE-A655-2F70-DCC1-6BCBA8B5DE2C}"/>
              </a:ext>
            </a:extLst>
          </p:cNvPr>
          <p:cNvSpPr txBox="1">
            <a:spLocks/>
          </p:cNvSpPr>
          <p:nvPr/>
        </p:nvSpPr>
        <p:spPr bwMode="auto">
          <a:xfrm>
            <a:off x="721121" y="5905118"/>
            <a:ext cx="6993979" cy="377568"/>
          </a:xfrm>
          <a:prstGeom prst="rect">
            <a:avLst/>
          </a:prstGeom>
          <a:solidFill>
            <a:srgbClr val="44546A"/>
          </a:solidFill>
          <a:ln>
            <a:noFill/>
          </a:ln>
        </p:spPr>
        <p:txBody>
          <a:bodyPr spcFirstLastPara="1" vert="horz" wrap="square" lIns="91425" tIns="45700" rIns="91425" bIns="45700" numCol="1" anchor="t" anchorCtr="0" compatLnSpc="1">
            <a:prstTxWarp prst="textNoShape">
              <a:avLst/>
            </a:prstTxWarp>
            <a:noAutofit/>
          </a:bodyPr>
          <a:lstStyle>
            <a:lvl1pPr lvl="0" algn="l" defTabSz="912813" rtl="0" eaLnBrk="0" fontAlgn="base" hangingPunct="0">
              <a:lnSpc>
                <a:spcPct val="100000"/>
              </a:lnSpc>
              <a:spcBef>
                <a:spcPts val="0"/>
              </a:spcBef>
              <a:spcAft>
                <a:spcPts val="0"/>
              </a:spcAft>
              <a:buClr>
                <a:srgbClr val="F7931D"/>
              </a:buClr>
              <a:buSzPts val="1800"/>
              <a:buNone/>
              <a:defRPr sz="4400" kern="1200">
                <a:solidFill>
                  <a:schemeClr val="tx1"/>
                </a:solidFill>
                <a:latin typeface="+mj-lt"/>
                <a:ea typeface="+mj-ea"/>
                <a:cs typeface="+mj-cs"/>
              </a:defRPr>
            </a:lvl1pPr>
            <a:lvl2pPr lvl="1" algn="l" defTabSz="912813" rtl="0" eaLnBrk="0" fontAlgn="base" hangingPunct="0">
              <a:lnSpc>
                <a:spcPct val="100000"/>
              </a:lnSpc>
              <a:spcBef>
                <a:spcPts val="0"/>
              </a:spcBef>
              <a:spcAft>
                <a:spcPts val="0"/>
              </a:spcAft>
              <a:buSzPts val="1400"/>
              <a:buNone/>
              <a:defRPr sz="4400">
                <a:solidFill>
                  <a:schemeClr val="tx1"/>
                </a:solidFill>
                <a:latin typeface="Calibri Light" pitchFamily="34" charset="0"/>
              </a:defRPr>
            </a:lvl2pPr>
            <a:lvl3pPr lvl="2" algn="l" defTabSz="912813" rtl="0" eaLnBrk="0" fontAlgn="base" hangingPunct="0">
              <a:lnSpc>
                <a:spcPct val="100000"/>
              </a:lnSpc>
              <a:spcBef>
                <a:spcPts val="0"/>
              </a:spcBef>
              <a:spcAft>
                <a:spcPts val="0"/>
              </a:spcAft>
              <a:buSzPts val="1400"/>
              <a:buNone/>
              <a:defRPr sz="4400">
                <a:solidFill>
                  <a:schemeClr val="tx1"/>
                </a:solidFill>
                <a:latin typeface="Calibri Light" pitchFamily="34" charset="0"/>
              </a:defRPr>
            </a:lvl3pPr>
            <a:lvl4pPr lvl="3" algn="l" defTabSz="912813" rtl="0" eaLnBrk="0" fontAlgn="base" hangingPunct="0">
              <a:lnSpc>
                <a:spcPct val="100000"/>
              </a:lnSpc>
              <a:spcBef>
                <a:spcPts val="0"/>
              </a:spcBef>
              <a:spcAft>
                <a:spcPts val="0"/>
              </a:spcAft>
              <a:buSzPts val="1400"/>
              <a:buNone/>
              <a:defRPr sz="4400">
                <a:solidFill>
                  <a:schemeClr val="tx1"/>
                </a:solidFill>
                <a:latin typeface="Calibri Light" pitchFamily="34" charset="0"/>
              </a:defRPr>
            </a:lvl4pPr>
            <a:lvl5pPr lvl="4" algn="l" defTabSz="912813" rtl="0" eaLnBrk="0" fontAlgn="base" hangingPunct="0">
              <a:lnSpc>
                <a:spcPct val="100000"/>
              </a:lnSpc>
              <a:spcBef>
                <a:spcPts val="0"/>
              </a:spcBef>
              <a:spcAft>
                <a:spcPts val="0"/>
              </a:spcAft>
              <a:buSzPts val="1400"/>
              <a:buNone/>
              <a:defRPr sz="4400">
                <a:solidFill>
                  <a:schemeClr val="tx1"/>
                </a:solidFill>
                <a:latin typeface="Calibri Light" pitchFamily="34" charset="0"/>
              </a:defRPr>
            </a:lvl5pPr>
            <a:lvl6pPr marL="457200" lvl="5" algn="l" defTabSz="912813" rtl="0" fontAlgn="base">
              <a:lnSpc>
                <a:spcPct val="100000"/>
              </a:lnSpc>
              <a:spcBef>
                <a:spcPts val="0"/>
              </a:spcBef>
              <a:spcAft>
                <a:spcPts val="0"/>
              </a:spcAft>
              <a:buSzPts val="1400"/>
              <a:buNone/>
              <a:defRPr sz="4400">
                <a:solidFill>
                  <a:schemeClr val="tx1"/>
                </a:solidFill>
                <a:latin typeface="Calibri Light" pitchFamily="34" charset="0"/>
              </a:defRPr>
            </a:lvl6pPr>
            <a:lvl7pPr marL="914400" lvl="6" algn="l" defTabSz="912813" rtl="0" fontAlgn="base">
              <a:lnSpc>
                <a:spcPct val="100000"/>
              </a:lnSpc>
              <a:spcBef>
                <a:spcPts val="0"/>
              </a:spcBef>
              <a:spcAft>
                <a:spcPts val="0"/>
              </a:spcAft>
              <a:buSzPts val="1400"/>
              <a:buNone/>
              <a:defRPr sz="4400">
                <a:solidFill>
                  <a:schemeClr val="tx1"/>
                </a:solidFill>
                <a:latin typeface="Calibri Light" pitchFamily="34" charset="0"/>
              </a:defRPr>
            </a:lvl7pPr>
            <a:lvl8pPr marL="1371600" lvl="7" algn="l" defTabSz="912813" rtl="0" fontAlgn="base">
              <a:lnSpc>
                <a:spcPct val="100000"/>
              </a:lnSpc>
              <a:spcBef>
                <a:spcPts val="0"/>
              </a:spcBef>
              <a:spcAft>
                <a:spcPts val="0"/>
              </a:spcAft>
              <a:buSzPts val="1400"/>
              <a:buNone/>
              <a:defRPr sz="4400">
                <a:solidFill>
                  <a:schemeClr val="tx1"/>
                </a:solidFill>
                <a:latin typeface="Calibri Light" pitchFamily="34" charset="0"/>
              </a:defRPr>
            </a:lvl8pPr>
            <a:lvl9pPr marL="1828800" lvl="8" algn="l" defTabSz="912813" rtl="0" fontAlgn="base">
              <a:lnSpc>
                <a:spcPct val="100000"/>
              </a:lnSpc>
              <a:spcBef>
                <a:spcPts val="0"/>
              </a:spcBef>
              <a:spcAft>
                <a:spcPts val="0"/>
              </a:spcAft>
              <a:buSzPts val="1400"/>
              <a:buNone/>
              <a:defRPr sz="4400">
                <a:solidFill>
                  <a:schemeClr val="tx1"/>
                </a:solidFill>
                <a:latin typeface="Calibri Light" pitchFamily="34" charset="0"/>
              </a:defRPr>
            </a:lvl9pPr>
          </a:lstStyle>
          <a:p>
            <a:pPr marL="0" marR="0" lvl="0" indent="0" algn="l" defTabSz="912813" rtl="0" eaLnBrk="0" fontAlgn="base" latinLnBrk="0" hangingPunct="0">
              <a:lnSpc>
                <a:spcPct val="100000"/>
              </a:lnSpc>
              <a:spcBef>
                <a:spcPts val="0"/>
              </a:spcBef>
              <a:spcAft>
                <a:spcPts val="0"/>
              </a:spcAft>
              <a:buClr>
                <a:srgbClr val="F7931D"/>
              </a:buClr>
              <a:buSzPts val="1800"/>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Lato"/>
                <a:cs typeface="Lato"/>
                <a:sym typeface="Lato"/>
              </a:rPr>
              <a:t>Socio-economic value of sport and physical activity (5 – 24 years old</a:t>
            </a:r>
          </a:p>
        </p:txBody>
      </p:sp>
      <p:pic>
        <p:nvPicPr>
          <p:cNvPr id="17" name="Afbeelding 16">
            <a:extLst>
              <a:ext uri="{FF2B5EF4-FFF2-40B4-BE49-F238E27FC236}">
                <a16:creationId xmlns:a16="http://schemas.microsoft.com/office/drawing/2014/main" id="{82F517D3-860F-9A91-4A4B-06D79F040302}"/>
              </a:ext>
            </a:extLst>
          </p:cNvPr>
          <p:cNvPicPr>
            <a:picLocks noChangeAspect="1"/>
          </p:cNvPicPr>
          <p:nvPr/>
        </p:nvPicPr>
        <p:blipFill rotWithShape="1">
          <a:blip r:embed="rId4"/>
          <a:srcRect l="14864" t="2484" r="9261" b="10369"/>
          <a:stretch/>
        </p:blipFill>
        <p:spPr>
          <a:xfrm>
            <a:off x="10222861" y="5228948"/>
            <a:ext cx="1826884" cy="1549154"/>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14"/>
          <p:cNvPicPr preferRelativeResize="0"/>
          <p:nvPr/>
        </p:nvPicPr>
        <p:blipFill rotWithShape="1">
          <a:blip r:embed="rId3">
            <a:alphaModFix/>
          </a:blip>
          <a:srcRect t="4304"/>
          <a:stretch/>
        </p:blipFill>
        <p:spPr>
          <a:xfrm>
            <a:off x="0" y="86497"/>
            <a:ext cx="11888718" cy="6592940"/>
          </a:xfrm>
          <a:prstGeom prst="rect">
            <a:avLst/>
          </a:prstGeom>
          <a:noFill/>
          <a:ln>
            <a:noFill/>
          </a:ln>
        </p:spPr>
      </p:pic>
      <p:sp>
        <p:nvSpPr>
          <p:cNvPr id="2" name="Tekstvak 1">
            <a:extLst>
              <a:ext uri="{FF2B5EF4-FFF2-40B4-BE49-F238E27FC236}">
                <a16:creationId xmlns:a16="http://schemas.microsoft.com/office/drawing/2014/main" id="{803A1FF3-F1AD-40EC-54BD-5F145F464E9E}"/>
              </a:ext>
            </a:extLst>
          </p:cNvPr>
          <p:cNvSpPr txBox="1"/>
          <p:nvPr/>
        </p:nvSpPr>
        <p:spPr>
          <a:xfrm>
            <a:off x="1000897" y="5449330"/>
            <a:ext cx="2574679" cy="369332"/>
          </a:xfrm>
          <a:prstGeom prst="rect">
            <a:avLst/>
          </a:prstGeom>
          <a:solidFill>
            <a:srgbClr val="F1BB82"/>
          </a:solidFill>
          <a:ln>
            <a:noFill/>
          </a:ln>
        </p:spPr>
        <p:txBody>
          <a:bodyPr wrap="none" rtlCol="0">
            <a:spAutoFit/>
          </a:bodyPr>
          <a:lstStyle/>
          <a:p>
            <a:r>
              <a:rPr lang="nl-NL" dirty="0"/>
              <a:t>For </a:t>
            </a:r>
            <a:r>
              <a:rPr lang="nl-NL" dirty="0" err="1"/>
              <a:t>the</a:t>
            </a:r>
            <a:r>
              <a:rPr lang="nl-NL" dirty="0"/>
              <a:t> rest of his/her life</a:t>
            </a:r>
          </a:p>
        </p:txBody>
      </p:sp>
      <p:sp>
        <p:nvSpPr>
          <p:cNvPr id="3" name="Tekstvak 2">
            <a:extLst>
              <a:ext uri="{FF2B5EF4-FFF2-40B4-BE49-F238E27FC236}">
                <a16:creationId xmlns:a16="http://schemas.microsoft.com/office/drawing/2014/main" id="{69915BB9-38E1-F320-8240-69005D9B8D8A}"/>
              </a:ext>
            </a:extLst>
          </p:cNvPr>
          <p:cNvSpPr txBox="1"/>
          <p:nvPr/>
        </p:nvSpPr>
        <p:spPr>
          <a:xfrm>
            <a:off x="4576473" y="5449330"/>
            <a:ext cx="2574679" cy="369332"/>
          </a:xfrm>
          <a:prstGeom prst="rect">
            <a:avLst/>
          </a:prstGeom>
          <a:solidFill>
            <a:srgbClr val="F1BB82"/>
          </a:solidFill>
          <a:ln>
            <a:noFill/>
          </a:ln>
        </p:spPr>
        <p:txBody>
          <a:bodyPr wrap="none" rtlCol="0">
            <a:spAutoFit/>
          </a:bodyPr>
          <a:lstStyle/>
          <a:p>
            <a:r>
              <a:rPr lang="nl-NL" dirty="0"/>
              <a:t>For </a:t>
            </a:r>
            <a:r>
              <a:rPr lang="nl-NL" dirty="0" err="1"/>
              <a:t>the</a:t>
            </a:r>
            <a:r>
              <a:rPr lang="nl-NL" dirty="0"/>
              <a:t> rest of his/her life</a:t>
            </a:r>
          </a:p>
        </p:txBody>
      </p:sp>
      <p:sp>
        <p:nvSpPr>
          <p:cNvPr id="4" name="Tekstvak 3">
            <a:extLst>
              <a:ext uri="{FF2B5EF4-FFF2-40B4-BE49-F238E27FC236}">
                <a16:creationId xmlns:a16="http://schemas.microsoft.com/office/drawing/2014/main" id="{E9376D25-9ED9-3BE8-0708-F6DAA320A03F}"/>
              </a:ext>
            </a:extLst>
          </p:cNvPr>
          <p:cNvSpPr txBox="1"/>
          <p:nvPr/>
        </p:nvSpPr>
        <p:spPr>
          <a:xfrm>
            <a:off x="8232595" y="5449330"/>
            <a:ext cx="2574679" cy="369332"/>
          </a:xfrm>
          <a:prstGeom prst="rect">
            <a:avLst/>
          </a:prstGeom>
          <a:solidFill>
            <a:srgbClr val="F1BB82"/>
          </a:solidFill>
          <a:ln>
            <a:noFill/>
          </a:ln>
        </p:spPr>
        <p:txBody>
          <a:bodyPr wrap="none" rtlCol="0">
            <a:spAutoFit/>
          </a:bodyPr>
          <a:lstStyle/>
          <a:p>
            <a:r>
              <a:rPr lang="nl-NL" dirty="0"/>
              <a:t>For </a:t>
            </a:r>
            <a:r>
              <a:rPr lang="nl-NL" dirty="0" err="1"/>
              <a:t>the</a:t>
            </a:r>
            <a:r>
              <a:rPr lang="nl-NL" dirty="0"/>
              <a:t> rest of his/her life</a:t>
            </a:r>
          </a:p>
        </p:txBody>
      </p:sp>
      <p:sp>
        <p:nvSpPr>
          <p:cNvPr id="5" name="Tekstvak 4">
            <a:extLst>
              <a:ext uri="{FF2B5EF4-FFF2-40B4-BE49-F238E27FC236}">
                <a16:creationId xmlns:a16="http://schemas.microsoft.com/office/drawing/2014/main" id="{EA5C9B48-F0F1-E645-A93C-874AE31E4A04}"/>
              </a:ext>
            </a:extLst>
          </p:cNvPr>
          <p:cNvSpPr txBox="1"/>
          <p:nvPr/>
        </p:nvSpPr>
        <p:spPr>
          <a:xfrm>
            <a:off x="784654" y="1015995"/>
            <a:ext cx="2971800" cy="1015663"/>
          </a:xfrm>
          <a:prstGeom prst="rect">
            <a:avLst/>
          </a:prstGeom>
          <a:solidFill>
            <a:srgbClr val="F1BB82"/>
          </a:solidFill>
          <a:ln>
            <a:noFill/>
          </a:ln>
        </p:spPr>
        <p:txBody>
          <a:bodyPr wrap="square" rtlCol="0">
            <a:spAutoFit/>
          </a:bodyPr>
          <a:lstStyle/>
          <a:p>
            <a:pPr algn="ctr"/>
            <a:r>
              <a:rPr lang="en-US" sz="1400" dirty="0"/>
              <a:t>When one</a:t>
            </a:r>
          </a:p>
          <a:p>
            <a:pPr algn="ctr"/>
            <a:r>
              <a:rPr lang="en-US" b="1" dirty="0"/>
              <a:t>5 to 24 year old</a:t>
            </a:r>
          </a:p>
          <a:p>
            <a:pPr algn="ctr"/>
            <a:r>
              <a:rPr lang="en-US" sz="1400" dirty="0"/>
              <a:t>will comply with the exercise guidelines the social value amounts to</a:t>
            </a:r>
            <a:endParaRPr lang="nl-NL" sz="1400" dirty="0"/>
          </a:p>
        </p:txBody>
      </p:sp>
      <p:sp>
        <p:nvSpPr>
          <p:cNvPr id="6" name="Tekstvak 5">
            <a:extLst>
              <a:ext uri="{FF2B5EF4-FFF2-40B4-BE49-F238E27FC236}">
                <a16:creationId xmlns:a16="http://schemas.microsoft.com/office/drawing/2014/main" id="{335929AF-B755-E098-74D9-D8DF616BAA9F}"/>
              </a:ext>
            </a:extLst>
          </p:cNvPr>
          <p:cNvSpPr txBox="1"/>
          <p:nvPr/>
        </p:nvSpPr>
        <p:spPr>
          <a:xfrm>
            <a:off x="4458459" y="1039338"/>
            <a:ext cx="2971800" cy="1015663"/>
          </a:xfrm>
          <a:prstGeom prst="rect">
            <a:avLst/>
          </a:prstGeom>
          <a:solidFill>
            <a:srgbClr val="F1BB82"/>
          </a:solidFill>
          <a:ln>
            <a:noFill/>
          </a:ln>
        </p:spPr>
        <p:txBody>
          <a:bodyPr wrap="square" rtlCol="0">
            <a:spAutoFit/>
          </a:bodyPr>
          <a:lstStyle/>
          <a:p>
            <a:pPr algn="ctr"/>
            <a:r>
              <a:rPr lang="en-US" sz="1400" dirty="0"/>
              <a:t>When one</a:t>
            </a:r>
          </a:p>
          <a:p>
            <a:pPr algn="ctr"/>
            <a:r>
              <a:rPr lang="en-US" b="1" dirty="0"/>
              <a:t>25 – 54 year old</a:t>
            </a:r>
          </a:p>
          <a:p>
            <a:pPr algn="ctr"/>
            <a:r>
              <a:rPr lang="en-US" sz="1400" dirty="0"/>
              <a:t>will comply with the exercise guidelines the social value amounts to</a:t>
            </a:r>
            <a:endParaRPr lang="nl-NL" sz="1400" dirty="0"/>
          </a:p>
        </p:txBody>
      </p:sp>
      <p:sp>
        <p:nvSpPr>
          <p:cNvPr id="7" name="Tekstvak 6">
            <a:extLst>
              <a:ext uri="{FF2B5EF4-FFF2-40B4-BE49-F238E27FC236}">
                <a16:creationId xmlns:a16="http://schemas.microsoft.com/office/drawing/2014/main" id="{B886E543-E332-8018-6FB7-657A4EAC086E}"/>
              </a:ext>
            </a:extLst>
          </p:cNvPr>
          <p:cNvSpPr txBox="1"/>
          <p:nvPr/>
        </p:nvSpPr>
        <p:spPr>
          <a:xfrm>
            <a:off x="8132264" y="1015994"/>
            <a:ext cx="2971800" cy="1015663"/>
          </a:xfrm>
          <a:prstGeom prst="rect">
            <a:avLst/>
          </a:prstGeom>
          <a:solidFill>
            <a:srgbClr val="F1BB82"/>
          </a:solidFill>
          <a:ln>
            <a:noFill/>
          </a:ln>
        </p:spPr>
        <p:txBody>
          <a:bodyPr wrap="square" rtlCol="0">
            <a:spAutoFit/>
          </a:bodyPr>
          <a:lstStyle/>
          <a:p>
            <a:pPr algn="ctr"/>
            <a:r>
              <a:rPr lang="en-US" sz="1400" dirty="0"/>
              <a:t>When one</a:t>
            </a:r>
          </a:p>
          <a:p>
            <a:pPr algn="ctr"/>
            <a:r>
              <a:rPr lang="en-US" b="1" dirty="0"/>
              <a:t>55+ year old</a:t>
            </a:r>
          </a:p>
          <a:p>
            <a:pPr algn="ctr"/>
            <a:r>
              <a:rPr lang="en-US" sz="1400" dirty="0"/>
              <a:t>will comply with the exercise guidelines the social value amounts to</a:t>
            </a:r>
            <a:endParaRPr lang="nl-NL"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520F8773-6B55-CDC2-54F3-4A1C10C1DCCC}"/>
              </a:ext>
            </a:extLst>
          </p:cNvPr>
          <p:cNvGrpSpPr/>
          <p:nvPr/>
        </p:nvGrpSpPr>
        <p:grpSpPr>
          <a:xfrm>
            <a:off x="1977417" y="5837883"/>
            <a:ext cx="5658626" cy="718289"/>
            <a:chOff x="2299718" y="2225168"/>
            <a:chExt cx="8306509" cy="1054404"/>
          </a:xfrm>
        </p:grpSpPr>
        <p:pic>
          <p:nvPicPr>
            <p:cNvPr id="2" name="Afbeelding 1" descr="Afbeelding met Lettertype, tekst, logo, Graphics&#10;&#10;Automatisch gegenereerde beschrijving">
              <a:extLst>
                <a:ext uri="{FF2B5EF4-FFF2-40B4-BE49-F238E27FC236}">
                  <a16:creationId xmlns:a16="http://schemas.microsoft.com/office/drawing/2014/main" id="{2362BDA0-7A89-E069-98E4-8473FD825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9838" y="2278891"/>
              <a:ext cx="4466268" cy="946957"/>
            </a:xfrm>
            <a:prstGeom prst="rect">
              <a:avLst/>
            </a:prstGeom>
          </p:spPr>
        </p:pic>
        <p:pic>
          <p:nvPicPr>
            <p:cNvPr id="3" name="Afbeelding 2" descr="Afbeelding met tekst, Lettertype, grafische vormgeving, Graphics&#10;&#10;Automatisch gegenereerde beschrijving">
              <a:extLst>
                <a:ext uri="{FF2B5EF4-FFF2-40B4-BE49-F238E27FC236}">
                  <a16:creationId xmlns:a16="http://schemas.microsoft.com/office/drawing/2014/main" id="{496F8281-7990-23E5-8587-530CAB17AFB8}"/>
                </a:ext>
              </a:extLst>
            </p:cNvPr>
            <p:cNvPicPr>
              <a:picLocks noChangeAspect="1"/>
            </p:cNvPicPr>
            <p:nvPr/>
          </p:nvPicPr>
          <p:blipFill rotWithShape="1">
            <a:blip r:embed="rId3">
              <a:extLst>
                <a:ext uri="{28A0092B-C50C-407E-A947-70E740481C1C}">
                  <a14:useLocalDpi xmlns:a14="http://schemas.microsoft.com/office/drawing/2010/main" val="0"/>
                </a:ext>
              </a:extLst>
            </a:blip>
            <a:srcRect l="9207" t="5550" r="5944" b="39914"/>
            <a:stretch/>
          </p:blipFill>
          <p:spPr>
            <a:xfrm>
              <a:off x="2299718" y="2263573"/>
              <a:ext cx="1427891" cy="1015999"/>
            </a:xfrm>
            <a:prstGeom prst="rect">
              <a:avLst/>
            </a:prstGeom>
          </p:spPr>
        </p:pic>
        <p:pic>
          <p:nvPicPr>
            <p:cNvPr id="4" name="Afbeelding 3" descr="Afbeelding met Graphics, grafische vormgeving, tekst, Lettertype&#10;&#10;Automatisch gegenereerde beschrijving">
              <a:extLst>
                <a:ext uri="{FF2B5EF4-FFF2-40B4-BE49-F238E27FC236}">
                  <a16:creationId xmlns:a16="http://schemas.microsoft.com/office/drawing/2014/main" id="{C071C26A-5DF1-0B6F-4CE7-54C1A0160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8336" y="2225168"/>
              <a:ext cx="1427891" cy="1054404"/>
            </a:xfrm>
            <a:prstGeom prst="rect">
              <a:avLst/>
            </a:prstGeom>
          </p:spPr>
        </p:pic>
      </p:grpSp>
      <p:pic>
        <p:nvPicPr>
          <p:cNvPr id="8" name="Afbeelding 7" descr="Afbeelding met tekst, person, kleding, pak&#10;&#10;Automatisch gegenereerde beschrijving">
            <a:extLst>
              <a:ext uri="{FF2B5EF4-FFF2-40B4-BE49-F238E27FC236}">
                <a16:creationId xmlns:a16="http://schemas.microsoft.com/office/drawing/2014/main" id="{DB40B714-416B-E44C-3445-C06FC64F8C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6681" y="2497143"/>
            <a:ext cx="3365143" cy="4146698"/>
          </a:xfrm>
          <a:prstGeom prst="rect">
            <a:avLst/>
          </a:prstGeom>
        </p:spPr>
      </p:pic>
      <p:pic>
        <p:nvPicPr>
          <p:cNvPr id="19" name="Afbeelding 18" descr="Afbeelding met kleding, persoon, Menselijk gezicht, pak&#10;&#10;Automatisch gegenereerde beschrijving">
            <a:extLst>
              <a:ext uri="{FF2B5EF4-FFF2-40B4-BE49-F238E27FC236}">
                <a16:creationId xmlns:a16="http://schemas.microsoft.com/office/drawing/2014/main" id="{A3511248-D05B-EE02-31C6-9DF32218FB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4993" y="141335"/>
            <a:ext cx="3789439" cy="2842079"/>
          </a:xfrm>
          <a:prstGeom prst="rect">
            <a:avLst/>
          </a:prstGeom>
        </p:spPr>
      </p:pic>
      <p:pic>
        <p:nvPicPr>
          <p:cNvPr id="21" name="Afbeelding 20" descr="Afbeelding met tekst, Menselijk gezicht, schermopname, persoon&#10;&#10;Automatisch gegenereerde beschrijving">
            <a:extLst>
              <a:ext uri="{FF2B5EF4-FFF2-40B4-BE49-F238E27FC236}">
                <a16:creationId xmlns:a16="http://schemas.microsoft.com/office/drawing/2014/main" id="{E5464B0A-16DF-2E46-3C58-E11A7A0D0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3809" y="53783"/>
            <a:ext cx="2633491" cy="2551194"/>
          </a:xfrm>
          <a:prstGeom prst="rect">
            <a:avLst/>
          </a:prstGeom>
        </p:spPr>
      </p:pic>
      <p:pic>
        <p:nvPicPr>
          <p:cNvPr id="17" name="Afbeelding 16" descr="Afbeelding met tekst, overdekt, kleding, presentatie&#10;&#10;Automatisch gegenereerde beschrijving">
            <a:extLst>
              <a:ext uri="{FF2B5EF4-FFF2-40B4-BE49-F238E27FC236}">
                <a16:creationId xmlns:a16="http://schemas.microsoft.com/office/drawing/2014/main" id="{296E05CB-CD36-9FCF-6F57-7F565958BC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55" y="301828"/>
            <a:ext cx="3769109" cy="2826832"/>
          </a:xfrm>
          <a:prstGeom prst="rect">
            <a:avLst/>
          </a:prstGeom>
        </p:spPr>
      </p:pic>
      <p:pic>
        <p:nvPicPr>
          <p:cNvPr id="15" name="Afbeelding 14" descr="Afbeelding met kleding, persoon, Menselijk gezicht, overdekt&#10;&#10;Automatisch gegenereerde beschrijving">
            <a:extLst>
              <a:ext uri="{FF2B5EF4-FFF2-40B4-BE49-F238E27FC236}">
                <a16:creationId xmlns:a16="http://schemas.microsoft.com/office/drawing/2014/main" id="{9F14B727-456A-844F-20BD-5E0482C916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6317" y="2568166"/>
            <a:ext cx="3411384" cy="2842079"/>
          </a:xfrm>
          <a:prstGeom prst="rect">
            <a:avLst/>
          </a:prstGeom>
        </p:spPr>
      </p:pic>
      <p:pic>
        <p:nvPicPr>
          <p:cNvPr id="12" name="Afbeelding 11" descr="Afbeelding met persoon, kleding, Menselijk gezicht, glimlach&#10;&#10;Automatisch gegenereerde beschrijving">
            <a:extLst>
              <a:ext uri="{FF2B5EF4-FFF2-40B4-BE49-F238E27FC236}">
                <a16:creationId xmlns:a16="http://schemas.microsoft.com/office/drawing/2014/main" id="{C2787EF6-217B-F2B1-D1ED-A711F55D0F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51791" y="2102118"/>
            <a:ext cx="2597493" cy="3453373"/>
          </a:xfrm>
          <a:prstGeom prst="rect">
            <a:avLst/>
          </a:prstGeom>
        </p:spPr>
      </p:pic>
    </p:spTree>
    <p:extLst>
      <p:ext uri="{BB962C8B-B14F-4D97-AF65-F5344CB8AC3E}">
        <p14:creationId xmlns:p14="http://schemas.microsoft.com/office/powerpoint/2010/main" val="34103234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23"/>
          <p:cNvSpPr txBox="1">
            <a:spLocks noGrp="1"/>
          </p:cNvSpPr>
          <p:nvPr>
            <p:ph type="title"/>
          </p:nvPr>
        </p:nvSpPr>
        <p:spPr>
          <a:xfrm>
            <a:off x="8791433" y="1818489"/>
            <a:ext cx="3093842" cy="947815"/>
          </a:xfrm>
          <a:prstGeom prst="rect">
            <a:avLst/>
          </a:prstGeom>
          <a:solidFill>
            <a:srgbClr val="034EA7"/>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F7931D"/>
              </a:buClr>
              <a:buSzPct val="100000"/>
              <a:buFont typeface="Calibri"/>
              <a:buNone/>
            </a:pPr>
            <a:r>
              <a:rPr lang="nl-NL" sz="2400" b="1" dirty="0" err="1">
                <a:solidFill>
                  <a:schemeClr val="bg1"/>
                </a:solidFill>
              </a:rPr>
              <a:t>Results</a:t>
            </a:r>
            <a:r>
              <a:rPr lang="nl-NL" sz="2400" b="1" dirty="0">
                <a:solidFill>
                  <a:schemeClr val="bg1"/>
                </a:solidFill>
              </a:rPr>
              <a:t> Netherlands SROI = 2.70</a:t>
            </a:r>
            <a:endParaRPr sz="2400" b="1" dirty="0">
              <a:solidFill>
                <a:schemeClr val="bg1"/>
              </a:solidFill>
            </a:endParaRPr>
          </a:p>
        </p:txBody>
      </p:sp>
      <p:pic>
        <p:nvPicPr>
          <p:cNvPr id="524" name="Google Shape;524;p23"/>
          <p:cNvPicPr preferRelativeResize="0"/>
          <p:nvPr/>
        </p:nvPicPr>
        <p:blipFill>
          <a:blip r:embed="rId3">
            <a:alphaModFix/>
          </a:blip>
          <a:stretch>
            <a:fillRect/>
          </a:stretch>
        </p:blipFill>
        <p:spPr>
          <a:xfrm>
            <a:off x="306725" y="0"/>
            <a:ext cx="8610201" cy="6518851"/>
          </a:xfrm>
          <a:prstGeom prst="rect">
            <a:avLst/>
          </a:prstGeom>
          <a:noFill/>
          <a:ln>
            <a:noFill/>
          </a:ln>
        </p:spPr>
      </p:pic>
      <p:sp>
        <p:nvSpPr>
          <p:cNvPr id="2" name="Tekstvak 1">
            <a:extLst>
              <a:ext uri="{FF2B5EF4-FFF2-40B4-BE49-F238E27FC236}">
                <a16:creationId xmlns:a16="http://schemas.microsoft.com/office/drawing/2014/main" id="{C6D12520-FD27-7F7C-DC76-90A6C8590981}"/>
              </a:ext>
            </a:extLst>
          </p:cNvPr>
          <p:cNvSpPr txBox="1"/>
          <p:nvPr/>
        </p:nvSpPr>
        <p:spPr>
          <a:xfrm>
            <a:off x="1597980" y="2396972"/>
            <a:ext cx="683842"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srgbClr val="002060"/>
                </a:solidFill>
                <a:effectLst/>
                <a:uLnTx/>
                <a:uFillTx/>
                <a:latin typeface="Calibri" panose="020F0502020204030204"/>
                <a:ea typeface="+mn-ea"/>
                <a:cs typeface="+mn-cs"/>
              </a:rPr>
              <a:t>Costs</a:t>
            </a:r>
            <a:endParaRPr kumimoji="0" lang="nl-NL"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D5DF12B9-53E7-0C28-9BD9-075F8F10E8B4}"/>
              </a:ext>
            </a:extLst>
          </p:cNvPr>
          <p:cNvSpPr txBox="1"/>
          <p:nvPr/>
        </p:nvSpPr>
        <p:spPr>
          <a:xfrm>
            <a:off x="5621045" y="2615385"/>
            <a:ext cx="124139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srgbClr val="002060"/>
                </a:solidFill>
                <a:effectLst/>
                <a:uLnTx/>
                <a:uFillTx/>
                <a:latin typeface="Calibri" panose="020F0502020204030204"/>
                <a:ea typeface="+mn-ea"/>
                <a:cs typeface="+mn-cs"/>
              </a:rPr>
              <a:t>Savings</a:t>
            </a:r>
            <a:endParaRPr kumimoji="0" lang="nl-NL"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kstvak 3">
            <a:extLst>
              <a:ext uri="{FF2B5EF4-FFF2-40B4-BE49-F238E27FC236}">
                <a16:creationId xmlns:a16="http://schemas.microsoft.com/office/drawing/2014/main" id="{3FAB0BD6-E054-F396-5178-64E39E014907}"/>
              </a:ext>
            </a:extLst>
          </p:cNvPr>
          <p:cNvSpPr txBox="1"/>
          <p:nvPr/>
        </p:nvSpPr>
        <p:spPr>
          <a:xfrm>
            <a:off x="2347450" y="104486"/>
            <a:ext cx="4008962" cy="369332"/>
          </a:xfrm>
          <a:prstGeom prst="rect">
            <a:avLst/>
          </a:prstGeom>
          <a:solidFill>
            <a:srgbClr val="CF4C2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a:ea typeface="+mn-ea"/>
                <a:cs typeface="+mn-cs"/>
              </a:rPr>
              <a:t>The SROI of sport </a:t>
            </a:r>
            <a:r>
              <a:rPr kumimoji="0" lang="nl-NL" sz="1800" b="1" i="0" u="none" strike="noStrike" kern="1200" cap="none" spc="0" normalizeH="0" baseline="0" noProof="0" dirty="0" err="1">
                <a:ln>
                  <a:noFill/>
                </a:ln>
                <a:solidFill>
                  <a:prstClr val="white"/>
                </a:solidFill>
                <a:effectLst/>
                <a:uLnTx/>
                <a:uFillTx/>
                <a:latin typeface="Calibri" panose="020F0502020204030204"/>
                <a:ea typeface="+mn-ea"/>
                <a:cs typeface="+mn-cs"/>
              </a:rPr>
              <a:t>and</a:t>
            </a:r>
            <a:r>
              <a:rPr kumimoji="0" lang="nl-NL"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NL" sz="1800" b="1" i="0" u="none" strike="noStrike" kern="1200" cap="none" spc="0" normalizeH="0" baseline="0" noProof="0" dirty="0" err="1">
                <a:ln>
                  <a:noFill/>
                </a:ln>
                <a:solidFill>
                  <a:prstClr val="white"/>
                </a:solidFill>
                <a:effectLst/>
                <a:uLnTx/>
                <a:uFillTx/>
                <a:latin typeface="Calibri" panose="020F0502020204030204"/>
                <a:ea typeface="+mn-ea"/>
                <a:cs typeface="+mn-cs"/>
              </a:rPr>
              <a:t>Physical</a:t>
            </a:r>
            <a:r>
              <a:rPr kumimoji="0" lang="nl-NL" sz="1800" b="1" i="0" u="none" strike="noStrike" kern="1200" cap="none" spc="0" normalizeH="0" baseline="0" noProof="0" dirty="0">
                <a:ln>
                  <a:noFill/>
                </a:ln>
                <a:solidFill>
                  <a:prstClr val="white"/>
                </a:solidFill>
                <a:effectLst/>
                <a:uLnTx/>
                <a:uFillTx/>
                <a:latin typeface="Calibri" panose="020F0502020204030204"/>
                <a:ea typeface="+mn-ea"/>
                <a:cs typeface="+mn-cs"/>
              </a:rPr>
              <a:t> Activity</a:t>
            </a:r>
          </a:p>
        </p:txBody>
      </p:sp>
      <p:sp>
        <p:nvSpPr>
          <p:cNvPr id="5" name="Google Shape;523;p23">
            <a:extLst>
              <a:ext uri="{FF2B5EF4-FFF2-40B4-BE49-F238E27FC236}">
                <a16:creationId xmlns:a16="http://schemas.microsoft.com/office/drawing/2014/main" id="{4061303D-2DB6-42C1-D999-329E86DF8A27}"/>
              </a:ext>
            </a:extLst>
          </p:cNvPr>
          <p:cNvSpPr txBox="1">
            <a:spLocks/>
          </p:cNvSpPr>
          <p:nvPr/>
        </p:nvSpPr>
        <p:spPr bwMode="auto">
          <a:xfrm>
            <a:off x="3240026" y="3520422"/>
            <a:ext cx="1376424" cy="956328"/>
          </a:xfrm>
          <a:prstGeom prst="rect">
            <a:avLst/>
          </a:prstGeom>
          <a:solidFill>
            <a:schemeClr val="bg1"/>
          </a:solidFill>
          <a:ln>
            <a:noFill/>
          </a:ln>
        </p:spPr>
        <p:txBody>
          <a:bodyPr spcFirstLastPara="1" vert="horz" wrap="square" lIns="91425" tIns="45700" rIns="91425" bIns="45700" numCol="1" anchor="t" anchorCtr="0" compatLnSpc="1">
            <a:prstTxWarp prst="textNoShape">
              <a:avLst/>
            </a:prstTxWarp>
            <a:normAutofit fontScale="97500"/>
          </a:bodyPr>
          <a:lstStyle>
            <a:lvl1pPr lvl="0" algn="l" defTabSz="912813" rtl="0" eaLnBrk="0" fontAlgn="base" hangingPunct="0">
              <a:lnSpc>
                <a:spcPct val="100000"/>
              </a:lnSpc>
              <a:spcBef>
                <a:spcPts val="0"/>
              </a:spcBef>
              <a:spcAft>
                <a:spcPts val="0"/>
              </a:spcAft>
              <a:buClr>
                <a:srgbClr val="F7931D"/>
              </a:buClr>
              <a:buSzPts val="1800"/>
              <a:buNone/>
              <a:defRPr sz="4400" kern="1200">
                <a:solidFill>
                  <a:schemeClr val="tx1"/>
                </a:solidFill>
                <a:latin typeface="+mj-lt"/>
                <a:ea typeface="+mj-ea"/>
                <a:cs typeface="+mj-cs"/>
              </a:defRPr>
            </a:lvl1pPr>
            <a:lvl2pPr lvl="1" algn="l" defTabSz="912813" rtl="0" eaLnBrk="0" fontAlgn="base" hangingPunct="0">
              <a:lnSpc>
                <a:spcPct val="100000"/>
              </a:lnSpc>
              <a:spcBef>
                <a:spcPts val="0"/>
              </a:spcBef>
              <a:spcAft>
                <a:spcPts val="0"/>
              </a:spcAft>
              <a:buSzPts val="1400"/>
              <a:buNone/>
              <a:defRPr sz="4400">
                <a:solidFill>
                  <a:schemeClr val="tx1"/>
                </a:solidFill>
                <a:latin typeface="Calibri Light" pitchFamily="34" charset="0"/>
              </a:defRPr>
            </a:lvl2pPr>
            <a:lvl3pPr lvl="2" algn="l" defTabSz="912813" rtl="0" eaLnBrk="0" fontAlgn="base" hangingPunct="0">
              <a:lnSpc>
                <a:spcPct val="100000"/>
              </a:lnSpc>
              <a:spcBef>
                <a:spcPts val="0"/>
              </a:spcBef>
              <a:spcAft>
                <a:spcPts val="0"/>
              </a:spcAft>
              <a:buSzPts val="1400"/>
              <a:buNone/>
              <a:defRPr sz="4400">
                <a:solidFill>
                  <a:schemeClr val="tx1"/>
                </a:solidFill>
                <a:latin typeface="Calibri Light" pitchFamily="34" charset="0"/>
              </a:defRPr>
            </a:lvl3pPr>
            <a:lvl4pPr lvl="3" algn="l" defTabSz="912813" rtl="0" eaLnBrk="0" fontAlgn="base" hangingPunct="0">
              <a:lnSpc>
                <a:spcPct val="100000"/>
              </a:lnSpc>
              <a:spcBef>
                <a:spcPts val="0"/>
              </a:spcBef>
              <a:spcAft>
                <a:spcPts val="0"/>
              </a:spcAft>
              <a:buSzPts val="1400"/>
              <a:buNone/>
              <a:defRPr sz="4400">
                <a:solidFill>
                  <a:schemeClr val="tx1"/>
                </a:solidFill>
                <a:latin typeface="Calibri Light" pitchFamily="34" charset="0"/>
              </a:defRPr>
            </a:lvl4pPr>
            <a:lvl5pPr lvl="4" algn="l" defTabSz="912813" rtl="0" eaLnBrk="0" fontAlgn="base" hangingPunct="0">
              <a:lnSpc>
                <a:spcPct val="100000"/>
              </a:lnSpc>
              <a:spcBef>
                <a:spcPts val="0"/>
              </a:spcBef>
              <a:spcAft>
                <a:spcPts val="0"/>
              </a:spcAft>
              <a:buSzPts val="1400"/>
              <a:buNone/>
              <a:defRPr sz="4400">
                <a:solidFill>
                  <a:schemeClr val="tx1"/>
                </a:solidFill>
                <a:latin typeface="Calibri Light" pitchFamily="34" charset="0"/>
              </a:defRPr>
            </a:lvl5pPr>
            <a:lvl6pPr marL="457200" lvl="5" algn="l" defTabSz="912813" rtl="0" fontAlgn="base">
              <a:lnSpc>
                <a:spcPct val="100000"/>
              </a:lnSpc>
              <a:spcBef>
                <a:spcPts val="0"/>
              </a:spcBef>
              <a:spcAft>
                <a:spcPts val="0"/>
              </a:spcAft>
              <a:buSzPts val="1400"/>
              <a:buNone/>
              <a:defRPr sz="4400">
                <a:solidFill>
                  <a:schemeClr val="tx1"/>
                </a:solidFill>
                <a:latin typeface="Calibri Light" pitchFamily="34" charset="0"/>
              </a:defRPr>
            </a:lvl6pPr>
            <a:lvl7pPr marL="914400" lvl="6" algn="l" defTabSz="912813" rtl="0" fontAlgn="base">
              <a:lnSpc>
                <a:spcPct val="100000"/>
              </a:lnSpc>
              <a:spcBef>
                <a:spcPts val="0"/>
              </a:spcBef>
              <a:spcAft>
                <a:spcPts val="0"/>
              </a:spcAft>
              <a:buSzPts val="1400"/>
              <a:buNone/>
              <a:defRPr sz="4400">
                <a:solidFill>
                  <a:schemeClr val="tx1"/>
                </a:solidFill>
                <a:latin typeface="Calibri Light" pitchFamily="34" charset="0"/>
              </a:defRPr>
            </a:lvl7pPr>
            <a:lvl8pPr marL="1371600" lvl="7" algn="l" defTabSz="912813" rtl="0" fontAlgn="base">
              <a:lnSpc>
                <a:spcPct val="100000"/>
              </a:lnSpc>
              <a:spcBef>
                <a:spcPts val="0"/>
              </a:spcBef>
              <a:spcAft>
                <a:spcPts val="0"/>
              </a:spcAft>
              <a:buSzPts val="1400"/>
              <a:buNone/>
              <a:defRPr sz="4400">
                <a:solidFill>
                  <a:schemeClr val="tx1"/>
                </a:solidFill>
                <a:latin typeface="Calibri Light" pitchFamily="34" charset="0"/>
              </a:defRPr>
            </a:lvl8pPr>
            <a:lvl9pPr marL="1828800" lvl="8" algn="l" defTabSz="912813" rtl="0" fontAlgn="base">
              <a:lnSpc>
                <a:spcPct val="100000"/>
              </a:lnSpc>
              <a:spcBef>
                <a:spcPts val="0"/>
              </a:spcBef>
              <a:spcAft>
                <a:spcPts val="0"/>
              </a:spcAft>
              <a:buSzPts val="1400"/>
              <a:buNone/>
              <a:defRPr sz="4400">
                <a:solidFill>
                  <a:schemeClr val="tx1"/>
                </a:solidFill>
                <a:latin typeface="Calibri Light" pitchFamily="34" charset="0"/>
              </a:defRPr>
            </a:lvl9pPr>
          </a:lstStyle>
          <a:p>
            <a:pPr marL="0" marR="0" lvl="0" indent="0" algn="l" defTabSz="912813" rtl="0" eaLnBrk="0" fontAlgn="base" latinLnBrk="0" hangingPunct="0">
              <a:lnSpc>
                <a:spcPct val="100000"/>
              </a:lnSpc>
              <a:spcBef>
                <a:spcPts val="0"/>
              </a:spcBef>
              <a:spcAft>
                <a:spcPts val="0"/>
              </a:spcAft>
              <a:buClr>
                <a:srgbClr val="F7931D"/>
              </a:buClr>
              <a:buSzPct val="100000"/>
              <a:buFont typeface="Calibri"/>
              <a:buNone/>
              <a:tabLst/>
              <a:defRPr/>
            </a:pPr>
            <a:r>
              <a:rPr kumimoji="0" lang="nl-NL" sz="1100" b="1" i="0" u="none" strike="noStrike" kern="1200" cap="none" spc="0" normalizeH="0" baseline="0" noProof="0" dirty="0">
                <a:ln>
                  <a:noFill/>
                </a:ln>
                <a:solidFill>
                  <a:srgbClr val="002060"/>
                </a:solidFill>
                <a:effectLst/>
                <a:uLnTx/>
                <a:uFillTx/>
                <a:latin typeface="Calibri Light" panose="020F0302020204030204"/>
                <a:ea typeface="+mj-ea"/>
                <a:cs typeface="+mj-cs"/>
              </a:rPr>
              <a:t>Companies</a:t>
            </a:r>
          </a:p>
          <a:p>
            <a:pPr marL="0" marR="0" lvl="0" indent="0" algn="l" defTabSz="912813" rtl="0" eaLnBrk="0" fontAlgn="base" latinLnBrk="0" hangingPunct="0">
              <a:lnSpc>
                <a:spcPct val="100000"/>
              </a:lnSpc>
              <a:spcBef>
                <a:spcPts val="0"/>
              </a:spcBef>
              <a:spcAft>
                <a:spcPts val="0"/>
              </a:spcAft>
              <a:buClr>
                <a:srgbClr val="F7931D"/>
              </a:buClr>
              <a:buSzPct val="100000"/>
              <a:buFont typeface="Calibri"/>
              <a:buNone/>
              <a:tabLst/>
              <a:defRPr/>
            </a:pPr>
            <a:r>
              <a:rPr kumimoji="0" lang="nl-NL" sz="1100" b="1" i="0" u="none" strike="noStrike" kern="1200" cap="none" spc="0" normalizeH="0" baseline="0" noProof="0" dirty="0">
                <a:ln>
                  <a:noFill/>
                </a:ln>
                <a:solidFill>
                  <a:srgbClr val="002060"/>
                </a:solidFill>
                <a:effectLst/>
                <a:uLnTx/>
                <a:uFillTx/>
                <a:latin typeface="Calibri Light" panose="020F0302020204030204"/>
                <a:ea typeface="+mj-ea"/>
                <a:cs typeface="+mj-cs"/>
              </a:rPr>
              <a:t>People</a:t>
            </a:r>
          </a:p>
          <a:p>
            <a:pPr marL="0" marR="0" lvl="0" indent="0" algn="l" defTabSz="912813" rtl="0" eaLnBrk="0" fontAlgn="base" latinLnBrk="0" hangingPunct="0">
              <a:lnSpc>
                <a:spcPct val="100000"/>
              </a:lnSpc>
              <a:spcBef>
                <a:spcPts val="0"/>
              </a:spcBef>
              <a:spcAft>
                <a:spcPts val="0"/>
              </a:spcAft>
              <a:buClr>
                <a:srgbClr val="F7931D"/>
              </a:buClr>
              <a:buSzPct val="100000"/>
              <a:buFont typeface="Calibri"/>
              <a:buNone/>
              <a:tabLst/>
              <a:defRPr/>
            </a:pPr>
            <a:r>
              <a:rPr kumimoji="0" lang="nl-NL" sz="1100" b="1" i="0" u="none" strike="noStrike" kern="1200" cap="none" spc="0" normalizeH="0" baseline="0" noProof="0" dirty="0" err="1">
                <a:ln>
                  <a:noFill/>
                </a:ln>
                <a:solidFill>
                  <a:srgbClr val="002060"/>
                </a:solidFill>
                <a:effectLst/>
                <a:uLnTx/>
                <a:uFillTx/>
                <a:latin typeface="Calibri Light" panose="020F0302020204030204"/>
                <a:ea typeface="+mj-ea"/>
                <a:cs typeface="+mj-cs"/>
              </a:rPr>
              <a:t>Government</a:t>
            </a:r>
            <a:endParaRPr kumimoji="0" lang="nl-NL" sz="1100" b="1" i="0" u="none" strike="noStrike" kern="1200" cap="none" spc="0" normalizeH="0" baseline="0" noProof="0" dirty="0">
              <a:ln>
                <a:noFill/>
              </a:ln>
              <a:solidFill>
                <a:srgbClr val="002060"/>
              </a:solidFill>
              <a:effectLst/>
              <a:uLnTx/>
              <a:uFillTx/>
              <a:latin typeface="Calibri Light" panose="020F0302020204030204"/>
              <a:ea typeface="+mj-ea"/>
              <a:cs typeface="+mj-cs"/>
            </a:endParaRPr>
          </a:p>
          <a:p>
            <a:pPr marL="0" marR="0" lvl="0" indent="0" algn="l" defTabSz="912813" rtl="0" eaLnBrk="0" fontAlgn="base" latinLnBrk="0" hangingPunct="0">
              <a:lnSpc>
                <a:spcPct val="100000"/>
              </a:lnSpc>
              <a:spcBef>
                <a:spcPts val="0"/>
              </a:spcBef>
              <a:spcAft>
                <a:spcPts val="0"/>
              </a:spcAft>
              <a:buClr>
                <a:srgbClr val="F7931D"/>
              </a:buClr>
              <a:buSzPct val="100000"/>
              <a:buFont typeface="Calibri"/>
              <a:buNone/>
              <a:tabLst/>
              <a:defRPr/>
            </a:pPr>
            <a:r>
              <a:rPr kumimoji="0" lang="nl-NL" sz="1100" b="1" i="0" u="none" strike="noStrike" kern="1200" cap="none" spc="0" normalizeH="0" baseline="0" noProof="0" dirty="0" err="1">
                <a:ln>
                  <a:noFill/>
                </a:ln>
                <a:solidFill>
                  <a:srgbClr val="002060"/>
                </a:solidFill>
                <a:effectLst/>
                <a:uLnTx/>
                <a:uFillTx/>
                <a:latin typeface="Calibri Light" panose="020F0302020204030204"/>
                <a:ea typeface="+mj-ea"/>
                <a:cs typeface="+mj-cs"/>
              </a:rPr>
              <a:t>Volunteers</a:t>
            </a:r>
            <a:endParaRPr kumimoji="0" lang="nl-NL" sz="1100" b="1" i="0" u="none" strike="noStrike" kern="1200" cap="none" spc="0" normalizeH="0" baseline="0" noProof="0" dirty="0">
              <a:ln>
                <a:noFill/>
              </a:ln>
              <a:solidFill>
                <a:srgbClr val="002060"/>
              </a:solidFill>
              <a:effectLst/>
              <a:uLnTx/>
              <a:uFillTx/>
              <a:latin typeface="Calibri Light" panose="020F0302020204030204"/>
              <a:ea typeface="+mj-ea"/>
              <a:cs typeface="+mj-cs"/>
            </a:endParaRPr>
          </a:p>
          <a:p>
            <a:pPr marL="0" marR="0" lvl="0" indent="0" algn="l" defTabSz="912813" rtl="0" eaLnBrk="0" fontAlgn="base" latinLnBrk="0" hangingPunct="0">
              <a:lnSpc>
                <a:spcPct val="100000"/>
              </a:lnSpc>
              <a:spcBef>
                <a:spcPts val="0"/>
              </a:spcBef>
              <a:spcAft>
                <a:spcPts val="0"/>
              </a:spcAft>
              <a:buClr>
                <a:srgbClr val="F7931D"/>
              </a:buClr>
              <a:buSzPct val="100000"/>
              <a:buFont typeface="Calibri"/>
              <a:buNone/>
              <a:tabLst/>
              <a:defRPr/>
            </a:pPr>
            <a:r>
              <a:rPr kumimoji="0" lang="nl-NL" sz="1100" b="1" i="0" u="none" strike="noStrike" kern="1200" cap="none" spc="0" normalizeH="0" baseline="0" noProof="0" dirty="0">
                <a:ln>
                  <a:noFill/>
                </a:ln>
                <a:solidFill>
                  <a:srgbClr val="002060"/>
                </a:solidFill>
                <a:effectLst/>
                <a:uLnTx/>
                <a:uFillTx/>
                <a:latin typeface="Calibri Light" panose="020F0302020204030204"/>
                <a:ea typeface="+mj-ea"/>
                <a:cs typeface="+mj-cs"/>
              </a:rPr>
              <a:t>Insurance companies</a:t>
            </a:r>
          </a:p>
          <a:p>
            <a:pPr marL="0" marR="0" lvl="0" indent="0" algn="l" defTabSz="912813" rtl="0" eaLnBrk="0" fontAlgn="base" latinLnBrk="0" hangingPunct="0">
              <a:lnSpc>
                <a:spcPct val="100000"/>
              </a:lnSpc>
              <a:spcBef>
                <a:spcPts val="0"/>
              </a:spcBef>
              <a:spcAft>
                <a:spcPts val="0"/>
              </a:spcAft>
              <a:buClr>
                <a:srgbClr val="F7931D"/>
              </a:buClr>
              <a:buSzPct val="100000"/>
              <a:buFont typeface="Calibri"/>
              <a:buNone/>
              <a:tabLst/>
              <a:defRPr/>
            </a:pPr>
            <a:endParaRPr kumimoji="0" lang="nl-NL" sz="4400" b="1" i="0" u="none" strike="noStrike" kern="1200" cap="none" spc="0" normalizeH="0" baseline="0" noProof="0" dirty="0">
              <a:ln>
                <a:noFill/>
              </a:ln>
              <a:solidFill>
                <a:srgbClr val="002060"/>
              </a:solidFill>
              <a:effectLst/>
              <a:uLnTx/>
              <a:uFillTx/>
              <a:latin typeface="Calibri Light" panose="020F0302020204030204"/>
              <a:ea typeface="+mj-ea"/>
              <a:cs typeface="+mj-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7" name="Titel 1">
            <a:extLst>
              <a:ext uri="{FF2B5EF4-FFF2-40B4-BE49-F238E27FC236}">
                <a16:creationId xmlns:a16="http://schemas.microsoft.com/office/drawing/2014/main" id="{9EB75BB2-2DE7-AB3F-4D50-72D7C8AB2EDF}"/>
              </a:ext>
            </a:extLst>
          </p:cNvPr>
          <p:cNvSpPr txBox="1">
            <a:spLocks/>
          </p:cNvSpPr>
          <p:nvPr/>
        </p:nvSpPr>
        <p:spPr bwMode="auto">
          <a:xfrm>
            <a:off x="690005" y="488613"/>
            <a:ext cx="4937909" cy="51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rmAutofit fontScale="75000" lnSpcReduction="20000"/>
          </a:bodyPr>
          <a:lstStyle>
            <a:lvl1pPr lvl="0" algn="l" defTabSz="912813" rtl="0" eaLnBrk="0" fontAlgn="base" hangingPunct="0">
              <a:lnSpc>
                <a:spcPct val="100000"/>
              </a:lnSpc>
              <a:spcBef>
                <a:spcPts val="0"/>
              </a:spcBef>
              <a:spcAft>
                <a:spcPts val="0"/>
              </a:spcAft>
              <a:buClr>
                <a:srgbClr val="F7931D"/>
              </a:buClr>
              <a:buSzPts val="1800"/>
              <a:buNone/>
              <a:defRPr sz="4400" kern="1200">
                <a:solidFill>
                  <a:schemeClr val="tx1"/>
                </a:solidFill>
                <a:latin typeface="+mj-lt"/>
                <a:ea typeface="+mj-ea"/>
                <a:cs typeface="+mj-cs"/>
              </a:defRPr>
            </a:lvl1pPr>
            <a:lvl2pPr lvl="1" algn="l" defTabSz="912813" rtl="0" eaLnBrk="0" fontAlgn="base" hangingPunct="0">
              <a:lnSpc>
                <a:spcPct val="100000"/>
              </a:lnSpc>
              <a:spcBef>
                <a:spcPts val="0"/>
              </a:spcBef>
              <a:spcAft>
                <a:spcPts val="0"/>
              </a:spcAft>
              <a:buSzPts val="1400"/>
              <a:buNone/>
              <a:defRPr sz="4400">
                <a:solidFill>
                  <a:schemeClr val="tx1"/>
                </a:solidFill>
                <a:latin typeface="Calibri Light" pitchFamily="34" charset="0"/>
              </a:defRPr>
            </a:lvl2pPr>
            <a:lvl3pPr lvl="2" algn="l" defTabSz="912813" rtl="0" eaLnBrk="0" fontAlgn="base" hangingPunct="0">
              <a:lnSpc>
                <a:spcPct val="100000"/>
              </a:lnSpc>
              <a:spcBef>
                <a:spcPts val="0"/>
              </a:spcBef>
              <a:spcAft>
                <a:spcPts val="0"/>
              </a:spcAft>
              <a:buSzPts val="1400"/>
              <a:buNone/>
              <a:defRPr sz="4400">
                <a:solidFill>
                  <a:schemeClr val="tx1"/>
                </a:solidFill>
                <a:latin typeface="Calibri Light" pitchFamily="34" charset="0"/>
              </a:defRPr>
            </a:lvl3pPr>
            <a:lvl4pPr lvl="3" algn="l" defTabSz="912813" rtl="0" eaLnBrk="0" fontAlgn="base" hangingPunct="0">
              <a:lnSpc>
                <a:spcPct val="100000"/>
              </a:lnSpc>
              <a:spcBef>
                <a:spcPts val="0"/>
              </a:spcBef>
              <a:spcAft>
                <a:spcPts val="0"/>
              </a:spcAft>
              <a:buSzPts val="1400"/>
              <a:buNone/>
              <a:defRPr sz="4400">
                <a:solidFill>
                  <a:schemeClr val="tx1"/>
                </a:solidFill>
                <a:latin typeface="Calibri Light" pitchFamily="34" charset="0"/>
              </a:defRPr>
            </a:lvl4pPr>
            <a:lvl5pPr lvl="4" algn="l" defTabSz="912813" rtl="0" eaLnBrk="0" fontAlgn="base" hangingPunct="0">
              <a:lnSpc>
                <a:spcPct val="100000"/>
              </a:lnSpc>
              <a:spcBef>
                <a:spcPts val="0"/>
              </a:spcBef>
              <a:spcAft>
                <a:spcPts val="0"/>
              </a:spcAft>
              <a:buSzPts val="1400"/>
              <a:buNone/>
              <a:defRPr sz="4400">
                <a:solidFill>
                  <a:schemeClr val="tx1"/>
                </a:solidFill>
                <a:latin typeface="Calibri Light" pitchFamily="34" charset="0"/>
              </a:defRPr>
            </a:lvl5pPr>
            <a:lvl6pPr marL="457200" lvl="5" algn="l" defTabSz="912813" rtl="0" fontAlgn="base">
              <a:lnSpc>
                <a:spcPct val="100000"/>
              </a:lnSpc>
              <a:spcBef>
                <a:spcPts val="0"/>
              </a:spcBef>
              <a:spcAft>
                <a:spcPts val="0"/>
              </a:spcAft>
              <a:buSzPts val="1400"/>
              <a:buNone/>
              <a:defRPr sz="4400">
                <a:solidFill>
                  <a:schemeClr val="tx1"/>
                </a:solidFill>
                <a:latin typeface="Calibri Light" pitchFamily="34" charset="0"/>
              </a:defRPr>
            </a:lvl6pPr>
            <a:lvl7pPr marL="914400" lvl="6" algn="l" defTabSz="912813" rtl="0" fontAlgn="base">
              <a:lnSpc>
                <a:spcPct val="100000"/>
              </a:lnSpc>
              <a:spcBef>
                <a:spcPts val="0"/>
              </a:spcBef>
              <a:spcAft>
                <a:spcPts val="0"/>
              </a:spcAft>
              <a:buSzPts val="1400"/>
              <a:buNone/>
              <a:defRPr sz="4400">
                <a:solidFill>
                  <a:schemeClr val="tx1"/>
                </a:solidFill>
                <a:latin typeface="Calibri Light" pitchFamily="34" charset="0"/>
              </a:defRPr>
            </a:lvl7pPr>
            <a:lvl8pPr marL="1371600" lvl="7" algn="l" defTabSz="912813" rtl="0" fontAlgn="base">
              <a:lnSpc>
                <a:spcPct val="100000"/>
              </a:lnSpc>
              <a:spcBef>
                <a:spcPts val="0"/>
              </a:spcBef>
              <a:spcAft>
                <a:spcPts val="0"/>
              </a:spcAft>
              <a:buSzPts val="1400"/>
              <a:buNone/>
              <a:defRPr sz="4400">
                <a:solidFill>
                  <a:schemeClr val="tx1"/>
                </a:solidFill>
                <a:latin typeface="Calibri Light" pitchFamily="34" charset="0"/>
              </a:defRPr>
            </a:lvl8pPr>
            <a:lvl9pPr marL="1828800" lvl="8" algn="l" defTabSz="912813" rtl="0" fontAlgn="base">
              <a:lnSpc>
                <a:spcPct val="100000"/>
              </a:lnSpc>
              <a:spcBef>
                <a:spcPts val="0"/>
              </a:spcBef>
              <a:spcAft>
                <a:spcPts val="0"/>
              </a:spcAft>
              <a:buSzPts val="1400"/>
              <a:buNone/>
              <a:defRPr sz="4400">
                <a:solidFill>
                  <a:schemeClr val="tx1"/>
                </a:solidFill>
                <a:latin typeface="Calibri Light" pitchFamily="34" charset="0"/>
              </a:defRPr>
            </a:lvl9pPr>
          </a:lstStyle>
          <a:p>
            <a:pPr marL="0" marR="0" lvl="0" indent="0" algn="l" defTabSz="912813" rtl="0" eaLnBrk="0" fontAlgn="base" latinLnBrk="0" hangingPunct="0">
              <a:lnSpc>
                <a:spcPct val="100000"/>
              </a:lnSpc>
              <a:spcBef>
                <a:spcPts val="0"/>
              </a:spcBef>
              <a:spcAft>
                <a:spcPts val="0"/>
              </a:spcAft>
              <a:buClr>
                <a:srgbClr val="F7931D"/>
              </a:buClr>
              <a:buSzPts val="1800"/>
              <a:buFontTx/>
              <a:buNone/>
              <a:tabLst/>
              <a:defRPr/>
            </a:pPr>
            <a:r>
              <a:rPr kumimoji="0" lang="nl-NL" sz="4400" b="1" i="0" u="none" strike="noStrike" kern="1200" cap="none" spc="0" normalizeH="0" baseline="0" noProof="0" dirty="0" err="1">
                <a:ln>
                  <a:noFill/>
                </a:ln>
                <a:solidFill>
                  <a:srgbClr val="002060"/>
                </a:solidFill>
                <a:effectLst/>
                <a:uLnTx/>
                <a:uFillTx/>
                <a:latin typeface="Calibri Light" panose="020F0302020204030204"/>
                <a:ea typeface="+mj-ea"/>
                <a:cs typeface="+mj-cs"/>
              </a:rPr>
              <a:t>Municipal</a:t>
            </a:r>
            <a:r>
              <a:rPr kumimoji="0" lang="nl-NL" sz="4400" b="1" i="0" u="none" strike="noStrike" kern="1200" cap="none" spc="0" normalizeH="0" baseline="0" noProof="0" dirty="0">
                <a:ln>
                  <a:noFill/>
                </a:ln>
                <a:solidFill>
                  <a:srgbClr val="002060"/>
                </a:solidFill>
                <a:effectLst/>
                <a:uLnTx/>
                <a:uFillTx/>
                <a:latin typeface="Calibri Light" panose="020F0302020204030204"/>
                <a:ea typeface="+mj-ea"/>
                <a:cs typeface="+mj-cs"/>
              </a:rPr>
              <a:t> </a:t>
            </a:r>
            <a:r>
              <a:rPr kumimoji="0" lang="nl-NL" sz="4400" b="1" i="0" u="none" strike="noStrike" kern="1200" cap="none" spc="0" normalizeH="0" baseline="0" noProof="0" dirty="0" err="1">
                <a:ln>
                  <a:noFill/>
                </a:ln>
                <a:solidFill>
                  <a:srgbClr val="002060"/>
                </a:solidFill>
                <a:effectLst/>
                <a:uLnTx/>
                <a:uFillTx/>
                <a:latin typeface="Calibri Light" panose="020F0302020204030204"/>
                <a:ea typeface="+mj-ea"/>
                <a:cs typeface="+mj-cs"/>
              </a:rPr>
              <a:t>calculation</a:t>
            </a:r>
            <a:r>
              <a:rPr kumimoji="0" lang="nl-NL" sz="4400" b="1" i="0" u="none" strike="noStrike" kern="1200" cap="none" spc="0" normalizeH="0" baseline="0" noProof="0" dirty="0">
                <a:ln>
                  <a:noFill/>
                </a:ln>
                <a:solidFill>
                  <a:srgbClr val="002060"/>
                </a:solidFill>
                <a:effectLst/>
                <a:uLnTx/>
                <a:uFillTx/>
                <a:latin typeface="Calibri Light" panose="020F0302020204030204"/>
                <a:ea typeface="+mj-ea"/>
                <a:cs typeface="+mj-cs"/>
              </a:rPr>
              <a:t> tool</a:t>
            </a:r>
          </a:p>
        </p:txBody>
      </p:sp>
      <p:sp>
        <p:nvSpPr>
          <p:cNvPr id="8" name="Tijdelijke aanduiding voor tekst 2">
            <a:extLst>
              <a:ext uri="{FF2B5EF4-FFF2-40B4-BE49-F238E27FC236}">
                <a16:creationId xmlns:a16="http://schemas.microsoft.com/office/drawing/2014/main" id="{3519ADBD-BCA4-A539-7ECA-C9373135294C}"/>
              </a:ext>
            </a:extLst>
          </p:cNvPr>
          <p:cNvSpPr txBox="1">
            <a:spLocks/>
          </p:cNvSpPr>
          <p:nvPr/>
        </p:nvSpPr>
        <p:spPr>
          <a:xfrm>
            <a:off x="682017" y="1084225"/>
            <a:ext cx="5078703" cy="703935"/>
          </a:xfrm>
          <a:prstGeom prst="rect">
            <a:avLst/>
          </a:prstGeom>
        </p:spPr>
        <p:txBody>
          <a:bodyPr>
            <a:noAutofit/>
          </a:bodyPr>
          <a:lstStyle>
            <a:lvl1pPr marL="227013" indent="-227013" algn="l" defTabSz="912813"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013" marR="0" lvl="0" indent="-227013" algn="l" defTabSz="912813" rtl="0" eaLnBrk="0" fontAlgn="base" latinLnBrk="0" hangingPunct="0">
              <a:lnSpc>
                <a:spcPct val="90000"/>
              </a:lnSpc>
              <a:spcBef>
                <a:spcPts val="100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What if 10% becomes more active?</a:t>
            </a:r>
            <a:endParaRPr kumimoji="0" lang="nl-NL"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9" name="Afbeelding 8">
            <a:extLst>
              <a:ext uri="{FF2B5EF4-FFF2-40B4-BE49-F238E27FC236}">
                <a16:creationId xmlns:a16="http://schemas.microsoft.com/office/drawing/2014/main" id="{50B8257B-3DF4-E62D-81F2-DC64A56F007B}"/>
              </a:ext>
            </a:extLst>
          </p:cNvPr>
          <p:cNvPicPr>
            <a:picLocks noChangeAspect="1"/>
          </p:cNvPicPr>
          <p:nvPr/>
        </p:nvPicPr>
        <p:blipFill rotWithShape="1">
          <a:blip r:embed="rId3"/>
          <a:srcRect t="20444" r="48123"/>
          <a:stretch/>
        </p:blipFill>
        <p:spPr>
          <a:xfrm>
            <a:off x="690005" y="1526564"/>
            <a:ext cx="4469824" cy="5121938"/>
          </a:xfrm>
          <a:prstGeom prst="rect">
            <a:avLst/>
          </a:prstGeom>
        </p:spPr>
      </p:pic>
      <p:grpSp>
        <p:nvGrpSpPr>
          <p:cNvPr id="10" name="Groep 9">
            <a:extLst>
              <a:ext uri="{FF2B5EF4-FFF2-40B4-BE49-F238E27FC236}">
                <a16:creationId xmlns:a16="http://schemas.microsoft.com/office/drawing/2014/main" id="{DAFE4D94-9D4B-5963-A4D8-431539D49B58}"/>
              </a:ext>
            </a:extLst>
          </p:cNvPr>
          <p:cNvGrpSpPr/>
          <p:nvPr/>
        </p:nvGrpSpPr>
        <p:grpSpPr>
          <a:xfrm>
            <a:off x="6273385" y="507968"/>
            <a:ext cx="4660992" cy="6140534"/>
            <a:chOff x="5491065" y="488613"/>
            <a:chExt cx="4660992" cy="6140534"/>
          </a:xfrm>
        </p:grpSpPr>
        <p:grpSp>
          <p:nvGrpSpPr>
            <p:cNvPr id="11" name="Groep 10">
              <a:extLst>
                <a:ext uri="{FF2B5EF4-FFF2-40B4-BE49-F238E27FC236}">
                  <a16:creationId xmlns:a16="http://schemas.microsoft.com/office/drawing/2014/main" id="{9B44ED16-D0BE-81A5-393E-C063E72A4810}"/>
                </a:ext>
              </a:extLst>
            </p:cNvPr>
            <p:cNvGrpSpPr/>
            <p:nvPr/>
          </p:nvGrpSpPr>
          <p:grpSpPr>
            <a:xfrm>
              <a:off x="5491065" y="488613"/>
              <a:ext cx="4660992" cy="5793661"/>
              <a:chOff x="5491065" y="488613"/>
              <a:chExt cx="4660992" cy="5793661"/>
            </a:xfrm>
          </p:grpSpPr>
          <p:pic>
            <p:nvPicPr>
              <p:cNvPr id="13" name="Afbeelding 12">
                <a:extLst>
                  <a:ext uri="{FF2B5EF4-FFF2-40B4-BE49-F238E27FC236}">
                    <a16:creationId xmlns:a16="http://schemas.microsoft.com/office/drawing/2014/main" id="{F93923F5-20D8-7F27-FAA3-B57E78A53411}"/>
                  </a:ext>
                </a:extLst>
              </p:cNvPr>
              <p:cNvPicPr>
                <a:picLocks noChangeAspect="1"/>
              </p:cNvPicPr>
              <p:nvPr/>
            </p:nvPicPr>
            <p:blipFill rotWithShape="1">
              <a:blip r:embed="rId4"/>
              <a:srcRect b="8068"/>
              <a:stretch/>
            </p:blipFill>
            <p:spPr>
              <a:xfrm>
                <a:off x="5491065" y="488613"/>
                <a:ext cx="4660992" cy="5793661"/>
              </a:xfrm>
              <a:prstGeom prst="rect">
                <a:avLst/>
              </a:prstGeom>
            </p:spPr>
          </p:pic>
          <p:sp>
            <p:nvSpPr>
              <p:cNvPr id="14" name="Tekstvak 13">
                <a:extLst>
                  <a:ext uri="{FF2B5EF4-FFF2-40B4-BE49-F238E27FC236}">
                    <a16:creationId xmlns:a16="http://schemas.microsoft.com/office/drawing/2014/main" id="{FD0605C7-0137-288F-6A59-0313604A09CD}"/>
                  </a:ext>
                </a:extLst>
              </p:cNvPr>
              <p:cNvSpPr txBox="1"/>
              <p:nvPr/>
            </p:nvSpPr>
            <p:spPr>
              <a:xfrm>
                <a:off x="5754229" y="539865"/>
                <a:ext cx="3974101" cy="369332"/>
              </a:xfrm>
              <a:prstGeom prst="rect">
                <a:avLst/>
              </a:prstGeom>
              <a:solidFill>
                <a:srgbClr val="EF8F24"/>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Value of sport and physical exercise in ..</a:t>
                </a:r>
                <a:endParaRPr kumimoji="0" lang="nl-NL"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hthoek 14">
                <a:extLst>
                  <a:ext uri="{FF2B5EF4-FFF2-40B4-BE49-F238E27FC236}">
                    <a16:creationId xmlns:a16="http://schemas.microsoft.com/office/drawing/2014/main" id="{FD6005F1-C0A4-EB4D-FF22-52A11E27C6EA}"/>
                  </a:ext>
                </a:extLst>
              </p:cNvPr>
              <p:cNvSpPr/>
              <p:nvPr/>
            </p:nvSpPr>
            <p:spPr>
              <a:xfrm>
                <a:off x="5658928" y="845390"/>
                <a:ext cx="4243166" cy="584775"/>
              </a:xfrm>
              <a:prstGeom prst="rect">
                <a:avLst/>
              </a:prstGeom>
              <a:solidFill>
                <a:srgbClr val="EF8F2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A2A1D"/>
                    </a:solidFill>
                    <a:effectLst/>
                    <a:uLnTx/>
                    <a:uFillTx/>
                    <a:latin typeface="Calibri" panose="020F0502020204030204"/>
                    <a:ea typeface="+mn-ea"/>
                    <a:cs typeface="+mn-cs"/>
                  </a:rPr>
                  <a:t>How does ... score compared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A2A1D"/>
                    </a:solidFill>
                    <a:effectLst/>
                    <a:uLnTx/>
                    <a:uFillTx/>
                    <a:latin typeface="Calibri" panose="020F0502020204030204"/>
                    <a:ea typeface="+mn-ea"/>
                    <a:cs typeface="+mn-cs"/>
                  </a:rPr>
                  <a:t>other municipalities in the Netherlands?</a:t>
                </a:r>
                <a:endParaRPr kumimoji="0" lang="nl-NL" sz="1600" b="1" i="0" u="none" strike="noStrike" kern="1200" cap="none" spc="0" normalizeH="0" baseline="0" noProof="0" dirty="0">
                  <a:ln>
                    <a:noFill/>
                  </a:ln>
                  <a:solidFill>
                    <a:srgbClr val="CA2A1D"/>
                  </a:solidFill>
                  <a:effectLst/>
                  <a:uLnTx/>
                  <a:uFillTx/>
                  <a:latin typeface="Calibri" panose="020F0502020204030204"/>
                  <a:ea typeface="+mn-ea"/>
                  <a:cs typeface="+mn-cs"/>
                </a:endParaRPr>
              </a:p>
            </p:txBody>
          </p:sp>
        </p:grpSp>
        <p:pic>
          <p:nvPicPr>
            <p:cNvPr id="12" name="Afbeelding 11">
              <a:extLst>
                <a:ext uri="{FF2B5EF4-FFF2-40B4-BE49-F238E27FC236}">
                  <a16:creationId xmlns:a16="http://schemas.microsoft.com/office/drawing/2014/main" id="{3ED5FF45-CA1B-382A-FF02-300DB7CFFB22}"/>
                </a:ext>
              </a:extLst>
            </p:cNvPr>
            <p:cNvPicPr>
              <a:picLocks noChangeAspect="1"/>
            </p:cNvPicPr>
            <p:nvPr/>
          </p:nvPicPr>
          <p:blipFill>
            <a:blip r:embed="rId5"/>
            <a:stretch>
              <a:fillRect/>
            </a:stretch>
          </p:blipFill>
          <p:spPr>
            <a:xfrm>
              <a:off x="8617788" y="6369387"/>
              <a:ext cx="1350753" cy="259760"/>
            </a:xfrm>
            <a:prstGeom prst="rect">
              <a:avLst/>
            </a:prstGeom>
          </p:spPr>
        </p:pic>
      </p:grpSp>
    </p:spTree>
    <p:extLst>
      <p:ext uri="{BB962C8B-B14F-4D97-AF65-F5344CB8AC3E}">
        <p14:creationId xmlns:p14="http://schemas.microsoft.com/office/powerpoint/2010/main" val="3619088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1434C5-A0E1-D548-4686-ACE4B5952537}"/>
              </a:ext>
            </a:extLst>
          </p:cNvPr>
          <p:cNvSpPr>
            <a:spLocks noGrp="1"/>
          </p:cNvSpPr>
          <p:nvPr>
            <p:ph type="title"/>
          </p:nvPr>
        </p:nvSpPr>
        <p:spPr>
          <a:xfrm>
            <a:off x="383033" y="498455"/>
            <a:ext cx="5712967" cy="1330434"/>
          </a:xfrm>
        </p:spPr>
        <p:txBody>
          <a:bodyPr>
            <a:noAutofit/>
          </a:bodyPr>
          <a:lstStyle/>
          <a:p>
            <a:r>
              <a:rPr lang="en-GB" sz="28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Healthy Lifestyle, Care, Sports, Culture, and </a:t>
            </a:r>
            <a:r>
              <a:rPr lang="en-GB" sz="2800" b="1"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Environment connected</a:t>
            </a:r>
            <a:endParaRPr lang="nl-NL" sz="2800" dirty="0">
              <a:solidFill>
                <a:srgbClr val="002060"/>
              </a:solidFill>
            </a:endParaRPr>
          </a:p>
        </p:txBody>
      </p:sp>
      <p:sp>
        <p:nvSpPr>
          <p:cNvPr id="3" name="Tijdelijke aanduiding voor tekst 2">
            <a:extLst>
              <a:ext uri="{FF2B5EF4-FFF2-40B4-BE49-F238E27FC236}">
                <a16:creationId xmlns:a16="http://schemas.microsoft.com/office/drawing/2014/main" id="{32B630FA-A5E4-DD32-BCF6-0932CE55E118}"/>
              </a:ext>
            </a:extLst>
          </p:cNvPr>
          <p:cNvSpPr>
            <a:spLocks noGrp="1"/>
          </p:cNvSpPr>
          <p:nvPr>
            <p:ph type="body" idx="14"/>
          </p:nvPr>
        </p:nvSpPr>
        <p:spPr>
          <a:xfrm>
            <a:off x="383033" y="1661485"/>
            <a:ext cx="7620875" cy="553395"/>
          </a:xfrm>
        </p:spPr>
        <p:txBody>
          <a:bodyPr>
            <a:normAutofit/>
          </a:bodyPr>
          <a:lstStyle/>
          <a:p>
            <a:r>
              <a:rPr lang="en-GB"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 healthy generation by 2040</a:t>
            </a:r>
            <a:endParaRPr lang="nl-NL" b="1" dirty="0">
              <a:solidFill>
                <a:srgbClr val="002060"/>
              </a:solidFill>
            </a:endParaRPr>
          </a:p>
        </p:txBody>
      </p:sp>
      <p:pic>
        <p:nvPicPr>
          <p:cNvPr id="5" name="Afbeelding 4">
            <a:extLst>
              <a:ext uri="{FF2B5EF4-FFF2-40B4-BE49-F238E27FC236}">
                <a16:creationId xmlns:a16="http://schemas.microsoft.com/office/drawing/2014/main" id="{266C696A-936C-F8F9-6878-AACCAF57DA18}"/>
              </a:ext>
            </a:extLst>
          </p:cNvPr>
          <p:cNvPicPr>
            <a:picLocks noChangeAspect="1"/>
          </p:cNvPicPr>
          <p:nvPr/>
        </p:nvPicPr>
        <p:blipFill rotWithShape="1">
          <a:blip r:embed="rId2"/>
          <a:srcRect l="14864" t="2484" r="9261" b="10369"/>
          <a:stretch/>
        </p:blipFill>
        <p:spPr>
          <a:xfrm>
            <a:off x="10222861" y="5228948"/>
            <a:ext cx="1826884" cy="1549154"/>
          </a:xfrm>
          <a:prstGeom prst="rect">
            <a:avLst/>
          </a:prstGeom>
        </p:spPr>
      </p:pic>
      <p:sp>
        <p:nvSpPr>
          <p:cNvPr id="7" name="Rechthoek 6">
            <a:extLst>
              <a:ext uri="{FF2B5EF4-FFF2-40B4-BE49-F238E27FC236}">
                <a16:creationId xmlns:a16="http://schemas.microsoft.com/office/drawing/2014/main" id="{2292FB0A-F567-51D0-7699-614204054D8B}"/>
              </a:ext>
            </a:extLst>
          </p:cNvPr>
          <p:cNvSpPr/>
          <p:nvPr/>
        </p:nvSpPr>
        <p:spPr>
          <a:xfrm>
            <a:off x="436880" y="2021840"/>
            <a:ext cx="4531360" cy="670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ekstvak 8">
            <a:extLst>
              <a:ext uri="{FF2B5EF4-FFF2-40B4-BE49-F238E27FC236}">
                <a16:creationId xmlns:a16="http://schemas.microsoft.com/office/drawing/2014/main" id="{926DC7E4-5529-AF57-1ED0-A13457A09C66}"/>
              </a:ext>
            </a:extLst>
          </p:cNvPr>
          <p:cNvSpPr txBox="1"/>
          <p:nvPr/>
        </p:nvSpPr>
        <p:spPr>
          <a:xfrm>
            <a:off x="383033" y="2192182"/>
            <a:ext cx="4382007" cy="3693319"/>
          </a:xfrm>
          <a:prstGeom prst="rect">
            <a:avLst/>
          </a:prstGeom>
          <a:noFill/>
        </p:spPr>
        <p:txBody>
          <a:bodyPr wrap="square">
            <a:spAutoFit/>
          </a:bodyPr>
          <a:lstStyle/>
          <a:p>
            <a:r>
              <a:rPr lang="en-US" b="1" dirty="0">
                <a:solidFill>
                  <a:srgbClr val="002060"/>
                </a:solidFill>
              </a:rPr>
              <a:t>Sports and Physical Activity:</a:t>
            </a:r>
          </a:p>
          <a:p>
            <a:pPr marL="285750" indent="-285750">
              <a:buFont typeface="Arial" panose="020B0604020202020204" pitchFamily="34" charset="0"/>
              <a:buChar char="•"/>
            </a:pPr>
            <a:r>
              <a:rPr lang="en-US" b="1" dirty="0">
                <a:solidFill>
                  <a:srgbClr val="002060"/>
                </a:solidFill>
              </a:rPr>
              <a:t>342 Local Sports Agreement: </a:t>
            </a:r>
            <a:r>
              <a:rPr lang="en-US" dirty="0">
                <a:solidFill>
                  <a:srgbClr val="002060"/>
                </a:solidFill>
              </a:rPr>
              <a:t>between municipalities, sports providers (voluntary clubs and professional sports </a:t>
            </a:r>
            <a:r>
              <a:rPr lang="en-US" dirty="0" err="1">
                <a:solidFill>
                  <a:srgbClr val="002060"/>
                </a:solidFill>
              </a:rPr>
              <a:t>profiders</a:t>
            </a:r>
            <a:r>
              <a:rPr lang="en-US" dirty="0">
                <a:solidFill>
                  <a:srgbClr val="002060"/>
                </a:solidFill>
              </a:rPr>
              <a:t>, and societal partners is emphasized.</a:t>
            </a:r>
          </a:p>
          <a:p>
            <a:endParaRPr lang="en-US" dirty="0">
              <a:solidFill>
                <a:srgbClr val="002060"/>
              </a:solidFill>
            </a:endParaRPr>
          </a:p>
          <a:p>
            <a:pPr marL="285750" indent="-285750">
              <a:buFont typeface="Arial" panose="020B0604020202020204" pitchFamily="34" charset="0"/>
              <a:buChar char="•"/>
            </a:pPr>
            <a:r>
              <a:rPr lang="en-US" b="1" dirty="0">
                <a:solidFill>
                  <a:srgbClr val="002060"/>
                </a:solidFill>
              </a:rPr>
              <a:t>6000 Neighborhood </a:t>
            </a:r>
            <a:r>
              <a:rPr lang="en-US" b="1" dirty="0" err="1">
                <a:solidFill>
                  <a:srgbClr val="002060"/>
                </a:solidFill>
              </a:rPr>
              <a:t>Sportcoaches</a:t>
            </a:r>
            <a:r>
              <a:rPr lang="en-US" b="1" dirty="0">
                <a:solidFill>
                  <a:srgbClr val="002060"/>
                </a:solidFill>
              </a:rPr>
              <a:t>: E</a:t>
            </a:r>
            <a:r>
              <a:rPr lang="en-US" dirty="0">
                <a:solidFill>
                  <a:srgbClr val="002060"/>
                </a:solidFill>
              </a:rPr>
              <a:t>nabling people to engage in sports and physical activity in their neighborhoods</a:t>
            </a:r>
          </a:p>
          <a:p>
            <a:pPr marL="285750" indent="-285750">
              <a:buFont typeface="Arial" panose="020B0604020202020204" pitchFamily="34" charset="0"/>
              <a:buChar char="•"/>
            </a:pPr>
            <a:r>
              <a:rPr lang="en-US" dirty="0">
                <a:solidFill>
                  <a:srgbClr val="002060"/>
                </a:solidFill>
              </a:rPr>
              <a:t>establishing connections between other sectors (e.g., healthcare and education)</a:t>
            </a:r>
          </a:p>
          <a:p>
            <a:pPr marL="285750" indent="-285750">
              <a:buFont typeface="Arial" panose="020B0604020202020204" pitchFamily="34" charset="0"/>
              <a:buChar char="•"/>
            </a:pPr>
            <a:r>
              <a:rPr lang="en-US" dirty="0">
                <a:solidFill>
                  <a:srgbClr val="002060"/>
                </a:solidFill>
              </a:rPr>
              <a:t>strengthening sports, physical activity, and cultural providers.</a:t>
            </a:r>
          </a:p>
        </p:txBody>
      </p:sp>
      <p:sp>
        <p:nvSpPr>
          <p:cNvPr id="10" name="Tekstvak 9">
            <a:extLst>
              <a:ext uri="{FF2B5EF4-FFF2-40B4-BE49-F238E27FC236}">
                <a16:creationId xmlns:a16="http://schemas.microsoft.com/office/drawing/2014/main" id="{179D6D38-7C40-22A4-054E-9E96F5488706}"/>
              </a:ext>
            </a:extLst>
          </p:cNvPr>
          <p:cNvSpPr txBox="1"/>
          <p:nvPr/>
        </p:nvSpPr>
        <p:spPr>
          <a:xfrm>
            <a:off x="4765040" y="2192182"/>
            <a:ext cx="4028308" cy="3970318"/>
          </a:xfrm>
          <a:prstGeom prst="rect">
            <a:avLst/>
          </a:prstGeom>
          <a:noFill/>
        </p:spPr>
        <p:txBody>
          <a:bodyPr wrap="square">
            <a:spAutoFit/>
          </a:bodyPr>
          <a:lstStyle/>
          <a:p>
            <a:r>
              <a:rPr lang="en-US" b="1" dirty="0">
                <a:solidFill>
                  <a:srgbClr val="002060"/>
                </a:solidFill>
              </a:rPr>
              <a:t>Health and Social Foundation: </a:t>
            </a:r>
          </a:p>
          <a:p>
            <a:pPr marL="285750" indent="-285750">
              <a:buFont typeface="Arial" panose="020B0604020202020204" pitchFamily="34" charset="0"/>
              <a:buChar char="•"/>
            </a:pPr>
            <a:r>
              <a:rPr lang="en-US" dirty="0">
                <a:solidFill>
                  <a:srgbClr val="002060"/>
                </a:solidFill>
              </a:rPr>
              <a:t>Reducing Health Disparities </a:t>
            </a:r>
          </a:p>
          <a:p>
            <a:pPr marL="285750" indent="-285750">
              <a:buFont typeface="Arial" panose="020B0604020202020204" pitchFamily="34" charset="0"/>
              <a:buChar char="•"/>
            </a:pPr>
            <a:r>
              <a:rPr lang="en-US" dirty="0">
                <a:solidFill>
                  <a:srgbClr val="002060"/>
                </a:solidFill>
              </a:rPr>
              <a:t>Promising Start: first 1000 days </a:t>
            </a:r>
          </a:p>
          <a:p>
            <a:pPr marL="285750" indent="-285750">
              <a:buFont typeface="Arial" panose="020B0604020202020204" pitchFamily="34" charset="0"/>
              <a:buChar char="•"/>
            </a:pPr>
            <a:r>
              <a:rPr lang="en-US" dirty="0">
                <a:solidFill>
                  <a:srgbClr val="002060"/>
                </a:solidFill>
              </a:rPr>
              <a:t>Mental Health </a:t>
            </a:r>
          </a:p>
          <a:p>
            <a:pPr marL="285750" indent="-285750">
              <a:buFont typeface="Arial" panose="020B0604020202020204" pitchFamily="34" charset="0"/>
              <a:buChar char="•"/>
            </a:pPr>
            <a:r>
              <a:rPr lang="en-US" dirty="0">
                <a:solidFill>
                  <a:srgbClr val="002060"/>
                </a:solidFill>
              </a:rPr>
              <a:t>Addressing Overweight and Obesity </a:t>
            </a:r>
          </a:p>
          <a:p>
            <a:pPr marL="285750" indent="-285750">
              <a:buFont typeface="Arial" panose="020B0604020202020204" pitchFamily="34" charset="0"/>
              <a:buChar char="•"/>
            </a:pPr>
            <a:r>
              <a:rPr lang="en-US" dirty="0">
                <a:solidFill>
                  <a:srgbClr val="002060"/>
                </a:solidFill>
              </a:rPr>
              <a:t>Fall Prevention </a:t>
            </a:r>
          </a:p>
          <a:p>
            <a:pPr marL="285750" indent="-285750">
              <a:buFont typeface="Arial" panose="020B0604020202020204" pitchFamily="34" charset="0"/>
              <a:buChar char="•"/>
            </a:pPr>
            <a:r>
              <a:rPr lang="en-US" dirty="0">
                <a:solidFill>
                  <a:srgbClr val="002060"/>
                </a:solidFill>
              </a:rPr>
              <a:t>Living Environment </a:t>
            </a:r>
          </a:p>
          <a:p>
            <a:pPr marL="285750" indent="-285750">
              <a:buFont typeface="Arial" panose="020B0604020202020204" pitchFamily="34" charset="0"/>
              <a:buChar char="•"/>
            </a:pPr>
            <a:r>
              <a:rPr lang="en-US" dirty="0">
                <a:solidFill>
                  <a:srgbClr val="002060"/>
                </a:solidFill>
              </a:rPr>
              <a:t>Growing up in a Promising Environment &amp; Early Detection of Alcohol Issues</a:t>
            </a:r>
          </a:p>
          <a:p>
            <a:pPr marL="285750" indent="-285750">
              <a:buFont typeface="Arial" panose="020B0604020202020204" pitchFamily="34" charset="0"/>
              <a:buChar char="•"/>
            </a:pPr>
            <a:r>
              <a:rPr lang="en-US" dirty="0">
                <a:solidFill>
                  <a:srgbClr val="002060"/>
                </a:solidFill>
              </a:rPr>
              <a:t>Strengthening the Social Foundation </a:t>
            </a:r>
          </a:p>
          <a:p>
            <a:pPr marL="285750" indent="-285750">
              <a:buFont typeface="Arial" panose="020B0604020202020204" pitchFamily="34" charset="0"/>
              <a:buChar char="•"/>
            </a:pPr>
            <a:r>
              <a:rPr lang="en-US" dirty="0">
                <a:solidFill>
                  <a:srgbClr val="002060"/>
                </a:solidFill>
              </a:rPr>
              <a:t>Informal Care </a:t>
            </a:r>
          </a:p>
          <a:p>
            <a:pPr marL="285750" indent="-285750">
              <a:buFont typeface="Arial" panose="020B0604020202020204" pitchFamily="34" charset="0"/>
              <a:buChar char="•"/>
            </a:pPr>
            <a:r>
              <a:rPr lang="en-US" dirty="0">
                <a:solidFill>
                  <a:srgbClr val="002060"/>
                </a:solidFill>
              </a:rPr>
              <a:t>One Against Loneliness </a:t>
            </a:r>
          </a:p>
          <a:p>
            <a:pPr marL="285750" indent="-285750">
              <a:buFont typeface="Arial" panose="020B0604020202020204" pitchFamily="34" charset="0"/>
              <a:buChar char="•"/>
            </a:pPr>
            <a:r>
              <a:rPr lang="en-US" dirty="0">
                <a:solidFill>
                  <a:srgbClr val="002060"/>
                </a:solidFill>
              </a:rPr>
              <a:t>Welfare on Prescription </a:t>
            </a:r>
          </a:p>
        </p:txBody>
      </p:sp>
      <p:sp>
        <p:nvSpPr>
          <p:cNvPr id="13" name="Rechthoek 12">
            <a:extLst>
              <a:ext uri="{FF2B5EF4-FFF2-40B4-BE49-F238E27FC236}">
                <a16:creationId xmlns:a16="http://schemas.microsoft.com/office/drawing/2014/main" id="{F4103B26-B903-D9B2-9F5C-82ACEAC9D332}"/>
              </a:ext>
            </a:extLst>
          </p:cNvPr>
          <p:cNvSpPr/>
          <p:nvPr/>
        </p:nvSpPr>
        <p:spPr>
          <a:xfrm>
            <a:off x="9509760" y="0"/>
            <a:ext cx="2682240" cy="3576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kleding, tekst, Menselijk gezicht, persoon&#10;&#10;Automatisch gegenereerde beschrijving">
            <a:extLst>
              <a:ext uri="{FF2B5EF4-FFF2-40B4-BE49-F238E27FC236}">
                <a16:creationId xmlns:a16="http://schemas.microsoft.com/office/drawing/2014/main" id="{298DC8FC-AE8B-14C0-E393-F1BEA6665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2247" y="79898"/>
            <a:ext cx="3271520" cy="3271520"/>
          </a:xfrm>
          <a:prstGeom prst="rect">
            <a:avLst/>
          </a:prstGeom>
        </p:spPr>
      </p:pic>
    </p:spTree>
    <p:extLst>
      <p:ext uri="{BB962C8B-B14F-4D97-AF65-F5344CB8AC3E}">
        <p14:creationId xmlns:p14="http://schemas.microsoft.com/office/powerpoint/2010/main" val="15857014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0ECAFFC-6859-DD33-C257-484C4C6AEF23}"/>
              </a:ext>
            </a:extLst>
          </p:cNvPr>
          <p:cNvSpPr/>
          <p:nvPr/>
        </p:nvSpPr>
        <p:spPr>
          <a:xfrm>
            <a:off x="435429" y="1556657"/>
            <a:ext cx="5965371" cy="98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ijdelijke aanduiding voor inhoud 3">
            <a:extLst>
              <a:ext uri="{FF2B5EF4-FFF2-40B4-BE49-F238E27FC236}">
                <a16:creationId xmlns:a16="http://schemas.microsoft.com/office/drawing/2014/main" id="{2E23C211-778C-C7B0-CED6-ECD9C367AF02}"/>
              </a:ext>
            </a:extLst>
          </p:cNvPr>
          <p:cNvSpPr>
            <a:spLocks noGrp="1"/>
          </p:cNvSpPr>
          <p:nvPr>
            <p:ph idx="1"/>
          </p:nvPr>
        </p:nvSpPr>
        <p:spPr>
          <a:xfrm>
            <a:off x="1285102" y="3212757"/>
            <a:ext cx="8513806" cy="2650192"/>
          </a:xfrm>
        </p:spPr>
        <p:txBody>
          <a:bodyPr>
            <a:noAutofit/>
          </a:bodyPr>
          <a:lstStyle/>
          <a:p>
            <a:pPr algn="ctr"/>
            <a:r>
              <a:rPr lang="en-US" sz="3200" b="1" dirty="0">
                <a:latin typeface="+mn-lt"/>
              </a:rPr>
              <a:t>Working on healthy cities doesn’t cost money…</a:t>
            </a:r>
          </a:p>
          <a:p>
            <a:pPr algn="ctr"/>
            <a:r>
              <a:rPr lang="en-US" sz="4800" b="1" dirty="0">
                <a:latin typeface="+mn-lt"/>
              </a:rPr>
              <a:t>It saves money!!!</a:t>
            </a:r>
          </a:p>
        </p:txBody>
      </p:sp>
      <p:pic>
        <p:nvPicPr>
          <p:cNvPr id="7" name="Afbeelding 6">
            <a:extLst>
              <a:ext uri="{FF2B5EF4-FFF2-40B4-BE49-F238E27FC236}">
                <a16:creationId xmlns:a16="http://schemas.microsoft.com/office/drawing/2014/main" id="{6F0F592F-8B93-56B3-E747-6037AFBD3ADD}"/>
              </a:ext>
            </a:extLst>
          </p:cNvPr>
          <p:cNvPicPr>
            <a:picLocks noChangeAspect="1"/>
          </p:cNvPicPr>
          <p:nvPr/>
        </p:nvPicPr>
        <p:blipFill>
          <a:blip r:embed="rId2"/>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19510292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223468" y="4592320"/>
            <a:ext cx="5880331" cy="782869"/>
          </a:xfrm>
        </p:spPr>
        <p:txBody>
          <a:bodyPr>
            <a:normAutofit/>
          </a:bodyPr>
          <a:lstStyle/>
          <a:p>
            <a:r>
              <a:rPr lang="en-US" sz="3100" b="1" dirty="0"/>
              <a:t>Thank you</a:t>
            </a:r>
            <a:endParaRPr lang="nl-NL" sz="3300" dirty="0"/>
          </a:p>
        </p:txBody>
      </p:sp>
      <p:sp>
        <p:nvSpPr>
          <p:cNvPr id="3" name="Ondertitel 2"/>
          <p:cNvSpPr>
            <a:spLocks noGrp="1"/>
          </p:cNvSpPr>
          <p:nvPr>
            <p:ph type="subTitle" idx="1"/>
          </p:nvPr>
        </p:nvSpPr>
        <p:spPr/>
        <p:txBody>
          <a:bodyPr>
            <a:normAutofit/>
          </a:bodyPr>
          <a:lstStyle/>
          <a:p>
            <a:r>
              <a:rPr lang="nl-NL" dirty="0"/>
              <a:t>André de Jeu, Glasgow, 26 </a:t>
            </a:r>
            <a:r>
              <a:rPr lang="nl-NL" dirty="0" err="1"/>
              <a:t>October</a:t>
            </a:r>
            <a:r>
              <a:rPr lang="nl-NL" dirty="0"/>
              <a:t> 2023</a:t>
            </a:r>
          </a:p>
        </p:txBody>
      </p:sp>
      <p:pic>
        <p:nvPicPr>
          <p:cNvPr id="4" name="Afbeelding 3">
            <a:extLst>
              <a:ext uri="{FF2B5EF4-FFF2-40B4-BE49-F238E27FC236}">
                <a16:creationId xmlns:a16="http://schemas.microsoft.com/office/drawing/2014/main" id="{823343AF-4544-4F32-9B15-C6E97209BA77}"/>
              </a:ext>
            </a:extLst>
          </p:cNvPr>
          <p:cNvPicPr>
            <a:picLocks noChangeAspect="1"/>
          </p:cNvPicPr>
          <p:nvPr/>
        </p:nvPicPr>
        <p:blipFill>
          <a:blip r:embed="rId2"/>
          <a:stretch>
            <a:fillRect/>
          </a:stretch>
        </p:blipFill>
        <p:spPr>
          <a:xfrm>
            <a:off x="1132517" y="3887306"/>
            <a:ext cx="2895851" cy="2456901"/>
          </a:xfrm>
          <a:prstGeom prst="rect">
            <a:avLst/>
          </a:prstGeom>
        </p:spPr>
      </p:pic>
    </p:spTree>
    <p:extLst>
      <p:ext uri="{BB962C8B-B14F-4D97-AF65-F5344CB8AC3E}">
        <p14:creationId xmlns:p14="http://schemas.microsoft.com/office/powerpoint/2010/main" val="6747821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520F8773-6B55-CDC2-54F3-4A1C10C1DCCC}"/>
              </a:ext>
            </a:extLst>
          </p:cNvPr>
          <p:cNvGrpSpPr/>
          <p:nvPr/>
        </p:nvGrpSpPr>
        <p:grpSpPr>
          <a:xfrm>
            <a:off x="2112864" y="2901798"/>
            <a:ext cx="8306509" cy="1054404"/>
            <a:chOff x="2299718" y="2225168"/>
            <a:chExt cx="8306509" cy="1054404"/>
          </a:xfrm>
        </p:grpSpPr>
        <p:pic>
          <p:nvPicPr>
            <p:cNvPr id="2" name="Afbeelding 1" descr="Afbeelding met Lettertype, tekst, logo, Graphics&#10;&#10;Automatisch gegenereerde beschrijving">
              <a:extLst>
                <a:ext uri="{FF2B5EF4-FFF2-40B4-BE49-F238E27FC236}">
                  <a16:creationId xmlns:a16="http://schemas.microsoft.com/office/drawing/2014/main" id="{2362BDA0-7A89-E069-98E4-8473FD825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9838" y="2278891"/>
              <a:ext cx="4466268" cy="946957"/>
            </a:xfrm>
            <a:prstGeom prst="rect">
              <a:avLst/>
            </a:prstGeom>
          </p:spPr>
        </p:pic>
        <p:pic>
          <p:nvPicPr>
            <p:cNvPr id="3" name="Afbeelding 2" descr="Afbeelding met tekst, Lettertype, grafische vormgeving, Graphics&#10;&#10;Automatisch gegenereerde beschrijving">
              <a:extLst>
                <a:ext uri="{FF2B5EF4-FFF2-40B4-BE49-F238E27FC236}">
                  <a16:creationId xmlns:a16="http://schemas.microsoft.com/office/drawing/2014/main" id="{496F8281-7990-23E5-8587-530CAB17AFB8}"/>
                </a:ext>
              </a:extLst>
            </p:cNvPr>
            <p:cNvPicPr>
              <a:picLocks noChangeAspect="1"/>
            </p:cNvPicPr>
            <p:nvPr/>
          </p:nvPicPr>
          <p:blipFill rotWithShape="1">
            <a:blip r:embed="rId3">
              <a:extLst>
                <a:ext uri="{28A0092B-C50C-407E-A947-70E740481C1C}">
                  <a14:useLocalDpi xmlns:a14="http://schemas.microsoft.com/office/drawing/2010/main" val="0"/>
                </a:ext>
              </a:extLst>
            </a:blip>
            <a:srcRect l="9207" t="5550" r="5944" b="39914"/>
            <a:stretch/>
          </p:blipFill>
          <p:spPr>
            <a:xfrm>
              <a:off x="2299718" y="2263573"/>
              <a:ext cx="1427891" cy="1015999"/>
            </a:xfrm>
            <a:prstGeom prst="rect">
              <a:avLst/>
            </a:prstGeom>
          </p:spPr>
        </p:pic>
        <p:pic>
          <p:nvPicPr>
            <p:cNvPr id="4" name="Afbeelding 3" descr="Afbeelding met Graphics, grafische vormgeving, tekst, Lettertype&#10;&#10;Automatisch gegenereerde beschrijving">
              <a:extLst>
                <a:ext uri="{FF2B5EF4-FFF2-40B4-BE49-F238E27FC236}">
                  <a16:creationId xmlns:a16="http://schemas.microsoft.com/office/drawing/2014/main" id="{C071C26A-5DF1-0B6F-4CE7-54C1A0160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8336" y="2225168"/>
              <a:ext cx="1427891" cy="1054404"/>
            </a:xfrm>
            <a:prstGeom prst="rect">
              <a:avLst/>
            </a:prstGeom>
          </p:spPr>
        </p:pic>
      </p:grpSp>
    </p:spTree>
    <p:extLst>
      <p:ext uri="{BB962C8B-B14F-4D97-AF65-F5344CB8AC3E}">
        <p14:creationId xmlns:p14="http://schemas.microsoft.com/office/powerpoint/2010/main" val="3634033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575693" y="4151567"/>
            <a:ext cx="7175881" cy="1226627"/>
          </a:xfrm>
        </p:spPr>
        <p:txBody>
          <a:bodyPr>
            <a:normAutofit fontScale="90000"/>
          </a:bodyPr>
          <a:lstStyle/>
          <a:p>
            <a:r>
              <a:rPr lang="en-US" sz="3100" b="1" dirty="0"/>
              <a:t>The activity friendly environment model</a:t>
            </a:r>
            <a:br>
              <a:rPr lang="en-US" sz="3100" b="1" dirty="0"/>
            </a:br>
            <a:r>
              <a:rPr lang="en-US" sz="3100" b="1" dirty="0">
                <a:solidFill>
                  <a:srgbClr val="002060"/>
                </a:solidFill>
              </a:rPr>
              <a:t>Social Return on Investment: working with data for integrated policymaking</a:t>
            </a:r>
            <a:endParaRPr lang="nl-NL" sz="3300" dirty="0">
              <a:solidFill>
                <a:srgbClr val="002060"/>
              </a:solidFill>
            </a:endParaRPr>
          </a:p>
        </p:txBody>
      </p:sp>
      <p:sp>
        <p:nvSpPr>
          <p:cNvPr id="3" name="Ondertitel 2"/>
          <p:cNvSpPr>
            <a:spLocks noGrp="1"/>
          </p:cNvSpPr>
          <p:nvPr>
            <p:ph type="subTitle" idx="1"/>
          </p:nvPr>
        </p:nvSpPr>
        <p:spPr/>
        <p:txBody>
          <a:bodyPr>
            <a:normAutofit/>
          </a:bodyPr>
          <a:lstStyle/>
          <a:p>
            <a:r>
              <a:rPr lang="nl-NL" dirty="0"/>
              <a:t>André de Jeu, Glasgow, 26 </a:t>
            </a:r>
            <a:r>
              <a:rPr lang="nl-NL" dirty="0" err="1"/>
              <a:t>October</a:t>
            </a:r>
            <a:r>
              <a:rPr lang="nl-NL" dirty="0"/>
              <a:t> 2023</a:t>
            </a:r>
          </a:p>
        </p:txBody>
      </p:sp>
      <p:pic>
        <p:nvPicPr>
          <p:cNvPr id="4" name="Afbeelding 3">
            <a:extLst>
              <a:ext uri="{FF2B5EF4-FFF2-40B4-BE49-F238E27FC236}">
                <a16:creationId xmlns:a16="http://schemas.microsoft.com/office/drawing/2014/main" id="{823343AF-4544-4F32-9B15-C6E97209BA77}"/>
              </a:ext>
            </a:extLst>
          </p:cNvPr>
          <p:cNvPicPr>
            <a:picLocks noChangeAspect="1"/>
          </p:cNvPicPr>
          <p:nvPr/>
        </p:nvPicPr>
        <p:blipFill>
          <a:blip r:embed="rId2"/>
          <a:stretch>
            <a:fillRect/>
          </a:stretch>
        </p:blipFill>
        <p:spPr>
          <a:xfrm>
            <a:off x="1132517" y="3887306"/>
            <a:ext cx="2895851" cy="2456901"/>
          </a:xfrm>
          <a:prstGeom prst="rect">
            <a:avLst/>
          </a:prstGeom>
        </p:spPr>
      </p:pic>
    </p:spTree>
    <p:extLst>
      <p:ext uri="{BB962C8B-B14F-4D97-AF65-F5344CB8AC3E}">
        <p14:creationId xmlns:p14="http://schemas.microsoft.com/office/powerpoint/2010/main" val="2975326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0ECAFFC-6859-DD33-C257-484C4C6AEF23}"/>
              </a:ext>
            </a:extLst>
          </p:cNvPr>
          <p:cNvSpPr/>
          <p:nvPr/>
        </p:nvSpPr>
        <p:spPr>
          <a:xfrm>
            <a:off x="435429" y="1556657"/>
            <a:ext cx="5965371" cy="98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a:extLst>
              <a:ext uri="{FF2B5EF4-FFF2-40B4-BE49-F238E27FC236}">
                <a16:creationId xmlns:a16="http://schemas.microsoft.com/office/drawing/2014/main" id="{E27D62AF-F3E9-CFB0-ACB9-FEE834356A49}"/>
              </a:ext>
            </a:extLst>
          </p:cNvPr>
          <p:cNvPicPr>
            <a:picLocks noChangeAspect="1"/>
          </p:cNvPicPr>
          <p:nvPr/>
        </p:nvPicPr>
        <p:blipFill>
          <a:blip r:embed="rId2"/>
          <a:stretch>
            <a:fillRect/>
          </a:stretch>
        </p:blipFill>
        <p:spPr>
          <a:xfrm>
            <a:off x="10310997" y="5284186"/>
            <a:ext cx="1675365" cy="1421414"/>
          </a:xfrm>
          <a:prstGeom prst="rect">
            <a:avLst/>
          </a:prstGeom>
        </p:spPr>
      </p:pic>
      <p:sp>
        <p:nvSpPr>
          <p:cNvPr id="16" name="Titel 1">
            <a:extLst>
              <a:ext uri="{FF2B5EF4-FFF2-40B4-BE49-F238E27FC236}">
                <a16:creationId xmlns:a16="http://schemas.microsoft.com/office/drawing/2014/main" id="{FD77D1D6-CACC-ABC6-BE68-80963F302FC6}"/>
              </a:ext>
            </a:extLst>
          </p:cNvPr>
          <p:cNvSpPr txBox="1">
            <a:spLocks/>
          </p:cNvSpPr>
          <p:nvPr/>
        </p:nvSpPr>
        <p:spPr>
          <a:xfrm>
            <a:off x="2578216" y="2138504"/>
            <a:ext cx="5393600" cy="1976400"/>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Fira Sans Extra Condensed SemiBold"/>
              <a:buNone/>
              <a:defRPr sz="5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4200"/>
              <a:buFont typeface="Fira Sans Extra Condensed SemiBold"/>
              <a:buNone/>
              <a:defRPr sz="5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4200"/>
              <a:buFont typeface="Fira Sans Extra Condensed SemiBold"/>
              <a:buNone/>
              <a:defRPr sz="5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4200"/>
              <a:buFont typeface="Fira Sans Extra Condensed SemiBold"/>
              <a:buNone/>
              <a:defRPr sz="5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4200"/>
              <a:buFont typeface="Fira Sans Extra Condensed SemiBold"/>
              <a:buNone/>
              <a:defRPr sz="5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4200"/>
              <a:buFont typeface="Fira Sans Extra Condensed SemiBold"/>
              <a:buNone/>
              <a:defRPr sz="5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4200"/>
              <a:buFont typeface="Fira Sans Extra Condensed SemiBold"/>
              <a:buNone/>
              <a:defRPr sz="5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4200"/>
              <a:buFont typeface="Fira Sans Extra Condensed SemiBold"/>
              <a:buNone/>
              <a:defRPr sz="5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4200"/>
              <a:buFont typeface="Fira Sans Extra Condensed SemiBold"/>
              <a:buNone/>
              <a:defRPr sz="5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marL="0" marR="0" lvl="0" indent="0" algn="ctr" defTabSz="914400" rtl="0" eaLnBrk="1" fontAlgn="auto" latinLnBrk="0" hangingPunct="1">
              <a:lnSpc>
                <a:spcPct val="90000"/>
              </a:lnSpc>
              <a:spcBef>
                <a:spcPts val="0"/>
              </a:spcBef>
              <a:spcAft>
                <a:spcPts val="0"/>
              </a:spcAft>
              <a:buClr>
                <a:srgbClr val="000000"/>
              </a:buClr>
              <a:buSzPts val="4200"/>
              <a:buFont typeface="Fira Sans Extra Condensed SemiBold"/>
              <a:buNone/>
              <a:tabLst/>
              <a:defRPr/>
            </a:pPr>
            <a:r>
              <a:rPr kumimoji="0" lang="en-US" sz="4300" b="0" i="0" u="none" strike="noStrike" kern="0" cap="none" spc="0" normalizeH="0" baseline="0" noProof="0" dirty="0">
                <a:ln>
                  <a:noFill/>
                </a:ln>
                <a:solidFill>
                  <a:srgbClr val="002060"/>
                </a:solidFill>
                <a:effectLst/>
                <a:uLnTx/>
                <a:uFillTx/>
                <a:latin typeface="Fira Sans Extra Condensed SemiBold"/>
                <a:sym typeface="Fira Sans Extra Condensed SemiBold"/>
              </a:rPr>
              <a:t>A healthy lifestyle in an unhealthy environment is (almost) impossible…</a:t>
            </a:r>
            <a:endParaRPr kumimoji="0" lang="nl-NL" sz="4300" b="0" i="0" u="none" strike="noStrike" kern="0" cap="none" spc="0" normalizeH="0" baseline="0" noProof="0" dirty="0">
              <a:ln>
                <a:noFill/>
              </a:ln>
              <a:solidFill>
                <a:srgbClr val="002060"/>
              </a:solidFill>
              <a:effectLst/>
              <a:uLnTx/>
              <a:uFillTx/>
              <a:latin typeface="Fira Sans Extra Condensed SemiBold"/>
              <a:sym typeface="Fira Sans Extra Condensed SemiBold"/>
            </a:endParaRPr>
          </a:p>
        </p:txBody>
      </p:sp>
      <p:sp>
        <p:nvSpPr>
          <p:cNvPr id="17" name="Subtitle 2">
            <a:extLst>
              <a:ext uri="{FF2B5EF4-FFF2-40B4-BE49-F238E27FC236}">
                <a16:creationId xmlns:a16="http://schemas.microsoft.com/office/drawing/2014/main" id="{FD3256CF-C831-261E-0987-93996D5228B3}"/>
              </a:ext>
            </a:extLst>
          </p:cNvPr>
          <p:cNvSpPr txBox="1">
            <a:spLocks/>
          </p:cNvSpPr>
          <p:nvPr/>
        </p:nvSpPr>
        <p:spPr>
          <a:xfrm>
            <a:off x="1459524" y="4429204"/>
            <a:ext cx="7630984" cy="1258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100"/>
              <a:buFont typeface="Roboto"/>
              <a:buNone/>
              <a:defRPr sz="2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8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8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8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8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8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8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8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800" b="0" i="0" u="none" strike="noStrike" cap="none">
                <a:solidFill>
                  <a:schemeClr val="dk1"/>
                </a:solidFill>
                <a:latin typeface="Roboto"/>
                <a:ea typeface="Roboto"/>
                <a:cs typeface="Roboto"/>
                <a:sym typeface="Roboto"/>
              </a:defRPr>
            </a:lvl9pPr>
          </a:lstStyle>
          <a:p>
            <a:pPr marL="457200" marR="0" lvl="0" indent="-342900" algn="ctr" defTabSz="914400" rtl="0" eaLnBrk="1" fontAlgn="auto" latinLnBrk="0" hangingPunct="1">
              <a:lnSpc>
                <a:spcPct val="100000"/>
              </a:lnSpc>
              <a:spcBef>
                <a:spcPts val="0"/>
              </a:spcBef>
              <a:spcAft>
                <a:spcPts val="0"/>
              </a:spcAft>
              <a:buClr>
                <a:srgbClr val="000000"/>
              </a:buClr>
              <a:buSzPts val="2100"/>
              <a:buFont typeface="Roboto"/>
              <a:buNone/>
              <a:tabLst/>
              <a:defRPr/>
            </a:pPr>
            <a:r>
              <a:rPr kumimoji="0" lang="en-US" sz="2400" b="0" i="1" u="none" strike="noStrike" kern="0" cap="none" spc="0" normalizeH="0" baseline="0" noProof="0" dirty="0">
                <a:ln>
                  <a:noFill/>
                </a:ln>
                <a:solidFill>
                  <a:srgbClr val="002060"/>
                </a:solidFill>
                <a:effectLst/>
                <a:uLnTx/>
                <a:uFillTx/>
                <a:latin typeface="Roboto"/>
                <a:ea typeface="Roboto"/>
                <a:cs typeface="Roboto"/>
                <a:sym typeface="Roboto"/>
              </a:rPr>
              <a:t>Where do we start: the individual or the environment?
What does the municipality have (more) control over?</a:t>
            </a:r>
          </a:p>
        </p:txBody>
      </p:sp>
    </p:spTree>
    <p:extLst>
      <p:ext uri="{BB962C8B-B14F-4D97-AF65-F5344CB8AC3E}">
        <p14:creationId xmlns:p14="http://schemas.microsoft.com/office/powerpoint/2010/main" val="2131909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0ECAFFC-6859-DD33-C257-484C4C6AEF23}"/>
              </a:ext>
            </a:extLst>
          </p:cNvPr>
          <p:cNvSpPr/>
          <p:nvPr/>
        </p:nvSpPr>
        <p:spPr>
          <a:xfrm>
            <a:off x="435429" y="1556657"/>
            <a:ext cx="5965371" cy="98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190DFC37-ABD4-F5C9-ECF5-5EDC8E81C8DA}"/>
              </a:ext>
            </a:extLst>
          </p:cNvPr>
          <p:cNvSpPr>
            <a:spLocks noGrp="1"/>
          </p:cNvSpPr>
          <p:nvPr>
            <p:ph type="title"/>
          </p:nvPr>
        </p:nvSpPr>
        <p:spPr>
          <a:xfrm>
            <a:off x="327880" y="464280"/>
            <a:ext cx="8696378" cy="1832606"/>
          </a:xfrm>
        </p:spPr>
        <p:txBody>
          <a:bodyPr>
            <a:normAutofit/>
          </a:bodyPr>
          <a:lstStyle/>
          <a:p>
            <a:r>
              <a:rPr lang="en-US" sz="2000" dirty="0">
                <a:solidFill>
                  <a:srgbClr val="002060"/>
                </a:solidFill>
                <a:latin typeface="+mn-lt"/>
              </a:rPr>
              <a:t>The activity friendly environment-model:</a:t>
            </a:r>
            <a:br>
              <a:rPr lang="en-US" b="1" dirty="0">
                <a:solidFill>
                  <a:srgbClr val="002060"/>
                </a:solidFill>
                <a:latin typeface="+mn-lt"/>
              </a:rPr>
            </a:br>
            <a:r>
              <a:rPr lang="en-US" b="1" dirty="0">
                <a:solidFill>
                  <a:srgbClr val="002060"/>
                </a:solidFill>
                <a:latin typeface="+mn-lt"/>
              </a:rPr>
              <a:t>Hardware, software, </a:t>
            </a:r>
            <a:r>
              <a:rPr lang="en-US" b="1" dirty="0" err="1">
                <a:solidFill>
                  <a:srgbClr val="002060"/>
                </a:solidFill>
                <a:latin typeface="+mn-lt"/>
              </a:rPr>
              <a:t>orgware</a:t>
            </a:r>
            <a:endParaRPr lang="nl-NL" dirty="0">
              <a:solidFill>
                <a:srgbClr val="002060"/>
              </a:solidFill>
            </a:endParaRPr>
          </a:p>
        </p:txBody>
      </p:sp>
      <p:sp>
        <p:nvSpPr>
          <p:cNvPr id="4" name="Tijdelijke aanduiding voor inhoud 3">
            <a:extLst>
              <a:ext uri="{FF2B5EF4-FFF2-40B4-BE49-F238E27FC236}">
                <a16:creationId xmlns:a16="http://schemas.microsoft.com/office/drawing/2014/main" id="{2E23C211-778C-C7B0-CED6-ECD9C367AF02}"/>
              </a:ext>
            </a:extLst>
          </p:cNvPr>
          <p:cNvSpPr>
            <a:spLocks noGrp="1"/>
          </p:cNvSpPr>
          <p:nvPr>
            <p:ph idx="1"/>
          </p:nvPr>
        </p:nvSpPr>
        <p:spPr>
          <a:xfrm>
            <a:off x="327880" y="2540177"/>
            <a:ext cx="6681037" cy="3712028"/>
          </a:xfrm>
        </p:spPr>
        <p:txBody>
          <a:bodyPr>
            <a:normAutofit/>
          </a:bodyPr>
          <a:lstStyle/>
          <a:p>
            <a:r>
              <a:rPr lang="en-US" dirty="0">
                <a:latin typeface="+mn-lt"/>
              </a:rPr>
              <a:t>To create a physical activity friendly environment, you need to combine three particular elements:</a:t>
            </a:r>
          </a:p>
          <a:p>
            <a:pPr marL="342900" indent="-342900">
              <a:buFont typeface="+mj-lt"/>
              <a:buAutoNum type="arabicPeriod"/>
            </a:pPr>
            <a:r>
              <a:rPr lang="en-US" b="1" dirty="0">
                <a:latin typeface="+mn-lt"/>
              </a:rPr>
              <a:t>Hardware: </a:t>
            </a:r>
            <a:r>
              <a:rPr lang="en-US" dirty="0">
                <a:latin typeface="+mn-lt"/>
              </a:rPr>
              <a:t>everything that is physically present in public space;</a:t>
            </a:r>
          </a:p>
          <a:p>
            <a:pPr marL="342900" indent="-342900">
              <a:buFont typeface="+mj-lt"/>
              <a:buAutoNum type="arabicPeriod"/>
            </a:pPr>
            <a:r>
              <a:rPr lang="en-US" b="1" dirty="0">
                <a:latin typeface="+mn-lt"/>
              </a:rPr>
              <a:t>Software:</a:t>
            </a:r>
            <a:r>
              <a:rPr lang="en-US" dirty="0">
                <a:latin typeface="+mn-lt"/>
              </a:rPr>
              <a:t> the activities that are offered in that public space, and;</a:t>
            </a:r>
          </a:p>
          <a:p>
            <a:pPr marL="342900" indent="-342900">
              <a:buFont typeface="+mj-lt"/>
              <a:buAutoNum type="arabicPeriod"/>
            </a:pPr>
            <a:r>
              <a:rPr lang="en-US" b="1" dirty="0" err="1">
                <a:latin typeface="+mn-lt"/>
              </a:rPr>
              <a:t>Orgware</a:t>
            </a:r>
            <a:r>
              <a:rPr lang="en-US" b="1" dirty="0">
                <a:latin typeface="+mn-lt"/>
              </a:rPr>
              <a:t>: </a:t>
            </a:r>
            <a:r>
              <a:rPr lang="en-US" dirty="0">
                <a:latin typeface="+mn-lt"/>
              </a:rPr>
              <a:t>the organizational process behind both hardware and software.</a:t>
            </a:r>
          </a:p>
          <a:p>
            <a:pPr marL="342900" indent="-342900">
              <a:buFont typeface="+mj-lt"/>
              <a:buAutoNum type="arabicPeriod"/>
            </a:pPr>
            <a:endParaRPr lang="en-US" dirty="0">
              <a:latin typeface="+mn-lt"/>
            </a:endParaRPr>
          </a:p>
          <a:p>
            <a:pPr marL="285750" indent="-285750">
              <a:buFont typeface="Arial" panose="020B0604020202020204" pitchFamily="34" charset="0"/>
              <a:buChar char="•"/>
            </a:pPr>
            <a:r>
              <a:rPr lang="en-US" b="1" dirty="0">
                <a:latin typeface="+mn-lt"/>
              </a:rPr>
              <a:t>All three elements need to be present and in tune. Only then can your citizens be optimally physically active.</a:t>
            </a:r>
          </a:p>
        </p:txBody>
      </p:sp>
      <p:sp>
        <p:nvSpPr>
          <p:cNvPr id="6" name="Rechthoek 5">
            <a:extLst>
              <a:ext uri="{FF2B5EF4-FFF2-40B4-BE49-F238E27FC236}">
                <a16:creationId xmlns:a16="http://schemas.microsoft.com/office/drawing/2014/main" id="{E7CA664F-F483-4D54-F924-EBC286201195}"/>
              </a:ext>
            </a:extLst>
          </p:cNvPr>
          <p:cNvSpPr/>
          <p:nvPr/>
        </p:nvSpPr>
        <p:spPr>
          <a:xfrm>
            <a:off x="9394371" y="-1"/>
            <a:ext cx="2797629" cy="3788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 name="Afbeelding 2">
            <a:extLst>
              <a:ext uri="{FF2B5EF4-FFF2-40B4-BE49-F238E27FC236}">
                <a16:creationId xmlns:a16="http://schemas.microsoft.com/office/drawing/2014/main" id="{9837AA3F-5265-7667-B151-9F344E867AA4}"/>
              </a:ext>
            </a:extLst>
          </p:cNvPr>
          <p:cNvPicPr>
            <a:picLocks noChangeAspect="1"/>
          </p:cNvPicPr>
          <p:nvPr/>
        </p:nvPicPr>
        <p:blipFill>
          <a:blip r:embed="rId2"/>
          <a:stretch>
            <a:fillRect/>
          </a:stretch>
        </p:blipFill>
        <p:spPr>
          <a:xfrm>
            <a:off x="6834746" y="265871"/>
            <a:ext cx="5183083" cy="5018315"/>
          </a:xfrm>
          <a:prstGeom prst="rect">
            <a:avLst/>
          </a:prstGeom>
        </p:spPr>
      </p:pic>
      <p:pic>
        <p:nvPicPr>
          <p:cNvPr id="7" name="Afbeelding 6">
            <a:extLst>
              <a:ext uri="{FF2B5EF4-FFF2-40B4-BE49-F238E27FC236}">
                <a16:creationId xmlns:a16="http://schemas.microsoft.com/office/drawing/2014/main" id="{9853D23D-3510-D95E-5113-1DE9CAA9A676}"/>
              </a:ext>
            </a:extLst>
          </p:cNvPr>
          <p:cNvPicPr>
            <a:picLocks noChangeAspect="1"/>
          </p:cNvPicPr>
          <p:nvPr/>
        </p:nvPicPr>
        <p:blipFill>
          <a:blip r:embed="rId3"/>
          <a:stretch>
            <a:fillRect/>
          </a:stretch>
        </p:blipFill>
        <p:spPr>
          <a:xfrm>
            <a:off x="10310997" y="5284186"/>
            <a:ext cx="1675365" cy="1421414"/>
          </a:xfrm>
          <a:prstGeom prst="rect">
            <a:avLst/>
          </a:prstGeom>
        </p:spPr>
      </p:pic>
    </p:spTree>
    <p:extLst>
      <p:ext uri="{BB962C8B-B14F-4D97-AF65-F5344CB8AC3E}">
        <p14:creationId xmlns:p14="http://schemas.microsoft.com/office/powerpoint/2010/main" val="4220399717"/>
      </p:ext>
    </p:extLst>
  </p:cSld>
  <p:clrMapOvr>
    <a:masterClrMapping/>
  </p:clrMapOvr>
</p:sld>
</file>

<file path=ppt/theme/theme1.xml><?xml version="1.0" encoding="utf-8"?>
<a:theme xmlns:a="http://schemas.openxmlformats.org/drawingml/2006/main" name="2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SG 2016" id="{AC537E93-E940-4659-A25A-A62CB486E94B}" vid="{C61EA753-17FB-45E8-8607-06F995E6422C}"/>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17700E0B-F73F-4BE0-BC9A-11D5F365F812}" vid="{76240345-19D8-4A7C-94D1-9D4B1D1A5CB3}"/>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6153</TotalTime>
  <Words>2597</Words>
  <Application>Microsoft Office PowerPoint</Application>
  <PresentationFormat>Widescreen</PresentationFormat>
  <Paragraphs>381</Paragraphs>
  <Slides>65</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65</vt:i4>
      </vt:variant>
    </vt:vector>
  </HeadingPairs>
  <TitlesOfParts>
    <vt:vector size="76" baseType="lpstr">
      <vt:lpstr>Arial</vt:lpstr>
      <vt:lpstr>Calibri</vt:lpstr>
      <vt:lpstr>Calibri Light</vt:lpstr>
      <vt:lpstr>Comfortaa</vt:lpstr>
      <vt:lpstr>Fira Sans Extra Condensed SemiBold</vt:lpstr>
      <vt:lpstr>Lato</vt:lpstr>
      <vt:lpstr>Roboto</vt:lpstr>
      <vt:lpstr>Vista Sans OTCE Reg</vt:lpstr>
      <vt:lpstr>2_Kantoorthema</vt:lpstr>
      <vt:lpstr>1_Kantoorthema</vt:lpstr>
      <vt:lpstr>Kantoorthema</vt:lpstr>
      <vt:lpstr>PowerPoint Presentation</vt:lpstr>
      <vt:lpstr>PowerPoint Presentation</vt:lpstr>
      <vt:lpstr>PowerPoint Presentation</vt:lpstr>
      <vt:lpstr>PowerPoint Presentation</vt:lpstr>
      <vt:lpstr>PowerPoint Presentation</vt:lpstr>
      <vt:lpstr>PowerPoint Presentation</vt:lpstr>
      <vt:lpstr>The activity friendly environment model Social Return on Investment: working with data for integrated policymaking</vt:lpstr>
      <vt:lpstr>PowerPoint Presentation</vt:lpstr>
      <vt:lpstr>The activity friendly environment-model: Hardware, software, orgware</vt:lpstr>
      <vt:lpstr>The activity friendly environment-model: Hardware</vt:lpstr>
      <vt:lpstr>The activity friendly environment-model: Software</vt:lpstr>
      <vt:lpstr>The activity friendly environment-model: Orgware</vt:lpstr>
      <vt:lpstr>The activity friendly environment-model: Orgware</vt:lpstr>
      <vt:lpstr>The activity friendly environment-model: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present data?</vt:lpstr>
      <vt:lpstr>PowerPoint Presentation</vt:lpstr>
      <vt:lpstr>How to present data?</vt:lpstr>
      <vt:lpstr>PowerPoint Presentation</vt:lpstr>
      <vt:lpstr>How to present data?</vt:lpstr>
      <vt:lpstr>PowerPoint Presentation</vt:lpstr>
      <vt:lpstr>How to present data?</vt:lpstr>
      <vt:lpstr>PowerPoint Presentation</vt:lpstr>
      <vt:lpstr>How to present data?</vt:lpstr>
      <vt:lpstr>PowerPoint Presentation</vt:lpstr>
      <vt:lpstr>How to present data?</vt:lpstr>
      <vt:lpstr>PowerPoint Presentation</vt:lpstr>
      <vt:lpstr>How to present data?</vt:lpstr>
      <vt:lpstr>PowerPoint Presentation</vt:lpstr>
      <vt:lpstr>PowerPoint Presentation</vt:lpstr>
      <vt:lpstr>Let’s work on…</vt:lpstr>
      <vt:lpstr>Nice story,  but….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WHY INVEST IN SPORT AND PHYSICAL ACTIVITY?  The social and economic value of sport  SOCIAL RETURN ON INVESTMENT BY SPORT  AND PHYSICAL ACTIVITY</vt:lpstr>
      <vt:lpstr>PowerPoint Presentation</vt:lpstr>
      <vt:lpstr>Human Capital Model: 77 proven effects</vt:lpstr>
      <vt:lpstr>PowerPoint Presentation</vt:lpstr>
      <vt:lpstr>PowerPoint Presentation</vt:lpstr>
      <vt:lpstr>PowerPoint Presentation</vt:lpstr>
      <vt:lpstr>PowerPoint Presentation</vt:lpstr>
      <vt:lpstr>PowerPoint Presentation</vt:lpstr>
      <vt:lpstr>PowerPoint Presentation</vt:lpstr>
      <vt:lpstr>The distribution of the financial proceeds</vt:lpstr>
      <vt:lpstr>PowerPoint Presentation</vt:lpstr>
      <vt:lpstr>Results Netherlands SROI = 2.70</vt:lpstr>
      <vt:lpstr>PowerPoint Presentation</vt:lpstr>
      <vt:lpstr>Healthy Lifestyle, Care, Sports, Culture, and Environment connected</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municipalities doing enough to promote sports and physical activity?</dc:title>
  <dc:creator>André de Jeu</dc:creator>
  <cp:lastModifiedBy>Dean, Emily</cp:lastModifiedBy>
  <cp:revision>6</cp:revision>
  <dcterms:created xsi:type="dcterms:W3CDTF">2023-10-08T10:47:21Z</dcterms:created>
  <dcterms:modified xsi:type="dcterms:W3CDTF">2023-10-26T14:37:28Z</dcterms:modified>
</cp:coreProperties>
</file>